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77" r:id="rId4"/>
    <p:sldId id="268" r:id="rId5"/>
    <p:sldId id="269" r:id="rId6"/>
    <p:sldId id="270" r:id="rId7"/>
    <p:sldId id="271" r:id="rId8"/>
    <p:sldId id="272" r:id="rId9"/>
    <p:sldId id="273" r:id="rId10"/>
    <p:sldId id="274" r:id="rId11"/>
    <p:sldId id="275" r:id="rId12"/>
    <p:sldId id="276"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uythanhcse.files.wordpress.com/2017/06/kotlin_35_h8.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uythanhcse.files.wordpress.com/2017/06/kotlin_35_h9.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uythanhcse.files.wordpress.com/2017/06/kotlin_35_h9.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uythanhcse.files.wordpress.com/2017/06/kotlin_35_h1.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uythanhcse.files.wordpress.com/2017/06/kotlin_35_h2.pn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uythanhcse.files.wordpress.com/2017/06/kotlin_35_h3.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uythanhcse.files.wordpress.com/2017/06/kotlin_35_h4.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uythanhcse.files.wordpress.com/2017/06/kotlin_35_h5.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uythanhcse.files.wordpress.com/2017/06/kotlin_35_h6.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uythanhcse.files.wordpress.com/2017/06/kotlin_35_h7.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Thiết kế giao diện trong Kotlin – </a:t>
            </a:r>
            <a:endParaRPr lang="en-US" kern="0" smtClean="0">
              <a:solidFill>
                <a:srgbClr val="002060"/>
              </a:solidFill>
              <a:latin typeface="Cambria" panose="02040503050406030204" pitchFamily="18" charset="0"/>
            </a:endParaRPr>
          </a:p>
          <a:p>
            <a:pPr lvl="0">
              <a:defRPr/>
            </a:pPr>
            <a:r>
              <a:rPr lang="en-US" kern="0" smtClean="0">
                <a:solidFill>
                  <a:srgbClr val="002060"/>
                </a:solidFill>
                <a:latin typeface="Cambria" panose="02040503050406030204" pitchFamily="18" charset="0"/>
              </a:rPr>
              <a:t>Cách tạo giao diện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descr="https://duythanhcse.files.wordpress.com/2017/06/kotlin_35_h8.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24000"/>
            <a:ext cx="5710333" cy="2057400"/>
          </a:xfrm>
          <a:prstGeom prst="rect">
            <a:avLst/>
          </a:prstGeom>
          <a:noFill/>
          <a:ln>
            <a:noFill/>
          </a:ln>
        </p:spPr>
      </p:pic>
    </p:spTree>
    <p:extLst>
      <p:ext uri="{BB962C8B-B14F-4D97-AF65-F5344CB8AC3E}">
        <p14:creationId xmlns:p14="http://schemas.microsoft.com/office/powerpoint/2010/main" val="1398567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1219200" y="1295400"/>
            <a:ext cx="6315832"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import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javax.swing.JFrame</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//Tạo đối tượng màn hình loại JFrame</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helloGui:JFrame = JFrame(</a:t>
            </a:r>
            <a:r>
              <a:rPr kumimoji="0" lang="en-US"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"Chương trình Hello World"</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//gán giao diện chính trong HelloWorldUI cho JFrame</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helloGui.</a:t>
            </a:r>
            <a: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contentPane</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=HelloWorldUI().</a:t>
            </a:r>
            <a: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pnMain</a:t>
            </a:r>
            <a:b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//thiết lập cho phép bấm vào X để đóng cửa sổ</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helloGui.</a:t>
            </a:r>
            <a: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defaultCloseOperation</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=JFrame.</a:t>
            </a:r>
            <a: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EXIT_ON_CLOSE</a:t>
            </a:r>
            <a:b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//thiết lập kích thước cửa sổ</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helloGui.setSize(</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500</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0" i="0" u="none" strike="noStrike" cap="none" normalizeH="0" baseline="0" smtClean="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400</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//cho màn hình mặc định nằm giữa Desktop</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helloGui.setLocationRelativeTo(</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null</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//hiển thị giao diện:</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helloGui.</a:t>
            </a:r>
            <a:r>
              <a:rPr kumimoji="0" lang="en-US" b="0" i="1" u="none" strike="noStrike" cap="none" normalizeH="0" baseline="0" smtClean="0">
                <a:ln>
                  <a:noFill/>
                </a:ln>
                <a:solidFill>
                  <a:srgbClr val="660E7A"/>
                </a:solidFill>
                <a:effectLst/>
                <a:latin typeface="Arial Unicode MS" panose="020B0604020202020204" pitchFamily="34" charset="-128"/>
                <a:ea typeface="Times New Roman" panose="02020603050405020304" pitchFamily="18" charset="0"/>
                <a:cs typeface="Courier New" panose="02070309020205020404" pitchFamily="49" charset="0"/>
              </a:rPr>
              <a:t>isVisible</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true</a:t>
            </a:r>
            <a:b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4053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descr="https://duythanhcse.files.wordpress.com/2017/06/kotlin_35_h9.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4155" y="1966912"/>
            <a:ext cx="3615690" cy="2924175"/>
          </a:xfrm>
          <a:prstGeom prst="rect">
            <a:avLst/>
          </a:prstGeom>
          <a:noFill/>
          <a:ln>
            <a:noFill/>
          </a:ln>
        </p:spPr>
      </p:pic>
    </p:spTree>
    <p:extLst>
      <p:ext uri="{BB962C8B-B14F-4D97-AF65-F5344CB8AC3E}">
        <p14:creationId xmlns:p14="http://schemas.microsoft.com/office/powerpoint/2010/main" val="4289824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1" name="Picture 10" descr="https://duythanhcse.files.wordpress.com/2017/06/kotlin_35_h9.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4155" y="1966912"/>
            <a:ext cx="3615690" cy="2924175"/>
          </a:xfrm>
          <a:prstGeom prst="rect">
            <a:avLst/>
          </a:prstGeom>
          <a:noFill/>
          <a:ln>
            <a:noFill/>
          </a:ln>
        </p:spPr>
      </p:pic>
    </p:spTree>
    <p:extLst>
      <p:ext uri="{BB962C8B-B14F-4D97-AF65-F5344CB8AC3E}">
        <p14:creationId xmlns:p14="http://schemas.microsoft.com/office/powerpoint/2010/main" val="2291384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descr="https://duythanhcse.files.wordpress.com/2017/06/kotlin_35_h1.png?w=515&amp;h=343">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69185"/>
            <a:ext cx="4067175" cy="2708275"/>
          </a:xfrm>
          <a:prstGeom prst="rect">
            <a:avLst/>
          </a:prstGeom>
          <a:noFill/>
          <a:ln>
            <a:noFill/>
          </a:ln>
        </p:spPr>
      </p:pic>
      <p:sp>
        <p:nvSpPr>
          <p:cNvPr id="9" name="Rectangle 8"/>
          <p:cNvSpPr/>
          <p:nvPr/>
        </p:nvSpPr>
        <p:spPr>
          <a:xfrm>
            <a:off x="505776" y="1371600"/>
            <a:ext cx="7419024" cy="729430"/>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Ta tạo một Projec tên là </a:t>
            </a:r>
            <a:r>
              <a:rPr lang="en-US">
                <a:solidFill>
                  <a:srgbClr val="0000FF"/>
                </a:solidFill>
                <a:latin typeface="Times New Roman" panose="02020603050405020304" pitchFamily="18" charset="0"/>
                <a:ea typeface="Times New Roman" panose="02020603050405020304" pitchFamily="18" charset="0"/>
              </a:rPr>
              <a:t>HocGUIPhan1</a:t>
            </a:r>
            <a:r>
              <a:rPr lang="en-US">
                <a:latin typeface="Times New Roman" panose="02020603050405020304" pitchFamily="18" charset="0"/>
                <a:ea typeface="Times New Roman" panose="02020603050405020304" pitchFamily="18" charset="0"/>
              </a:rPr>
              <a:t>, sau đó New một GUI Form như cách sau:</a:t>
            </a:r>
            <a:endParaRPr lang="en-US">
              <a:effectLst/>
              <a:latin typeface="Times New Roman" panose="02020603050405020304" pitchFamily="18" charset="0"/>
              <a:ea typeface="Times New Roman" panose="02020603050405020304" pitchFamily="18" charset="0"/>
            </a:endParaRPr>
          </a:p>
        </p:txBody>
      </p:sp>
      <p:sp>
        <p:nvSpPr>
          <p:cNvPr id="10" name="Rectangle 9"/>
          <p:cNvSpPr/>
          <p:nvPr/>
        </p:nvSpPr>
        <p:spPr>
          <a:xfrm>
            <a:off x="633310" y="4951055"/>
            <a:ext cx="8282090" cy="729430"/>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Bấm chuột phải vào Project/ chọn New / rồi cọn GUI Form, màn hình New GUI Form sẽ xuất hiện như dưới đây:</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047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descr="https://duythanhcse.files.wordpress.com/2017/06/kotlin_35_h2.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295400"/>
            <a:ext cx="3390900" cy="1990725"/>
          </a:xfrm>
          <a:prstGeom prst="rect">
            <a:avLst/>
          </a:prstGeom>
          <a:noFill/>
          <a:ln>
            <a:noFill/>
          </a:ln>
        </p:spPr>
      </p:pic>
      <p:sp>
        <p:nvSpPr>
          <p:cNvPr id="11" name="Rectangle 10"/>
          <p:cNvSpPr/>
          <p:nvPr/>
        </p:nvSpPr>
        <p:spPr>
          <a:xfrm>
            <a:off x="152400" y="3364600"/>
            <a:ext cx="8839200" cy="1366528"/>
          </a:xfrm>
          <a:prstGeom prst="rect">
            <a:avLst/>
          </a:prstGeom>
        </p:spPr>
        <p:txBody>
          <a:bodyPr wrap="square">
            <a:spAutoFit/>
          </a:bodyPr>
          <a:lstStyle/>
          <a:p>
            <a:pPr indent="228600" algn="just">
              <a:lnSpc>
                <a:spcPct val="115000"/>
              </a:lnSpc>
            </a:pPr>
            <a:r>
              <a:rPr lang="en-US" b="1">
                <a:latin typeface="Times New Roman" panose="02020603050405020304" pitchFamily="18" charset="0"/>
                <a:ea typeface="Times New Roman" panose="02020603050405020304" pitchFamily="18" charset="0"/>
              </a:rPr>
              <a:t>Form Name:</a:t>
            </a:r>
            <a:r>
              <a:rPr lang="en-US">
                <a:latin typeface="Times New Roman" panose="02020603050405020304" pitchFamily="18" charset="0"/>
                <a:ea typeface="Times New Roman" panose="02020603050405020304" pitchFamily="18" charset="0"/>
              </a:rPr>
              <a:t> Đặt tên cho Lớp giao diện, ví dụ HelloWorldUI</a:t>
            </a:r>
          </a:p>
          <a:p>
            <a:pPr indent="228600" algn="just">
              <a:lnSpc>
                <a:spcPct val="115000"/>
              </a:lnSpc>
            </a:pPr>
            <a:r>
              <a:rPr lang="en-US" b="1">
                <a:latin typeface="Times New Roman" panose="02020603050405020304" pitchFamily="18" charset="0"/>
                <a:ea typeface="Times New Roman" panose="02020603050405020304" pitchFamily="18" charset="0"/>
              </a:rPr>
              <a:t>Base layout manager:</a:t>
            </a:r>
            <a:r>
              <a:rPr lang="en-US">
                <a:latin typeface="Times New Roman" panose="02020603050405020304" pitchFamily="18" charset="0"/>
                <a:ea typeface="Times New Roman" panose="02020603050405020304" pitchFamily="18" charset="0"/>
              </a:rPr>
              <a:t> Chọn layout mặc định cho giao diện, dĩ nhiên ta có thể thay đổi sau đó. Layout chính là nơi tổ chức sắp xếp các Control trên giao diện. Tại màn hình này, Intelliz IDEA cung cấp một số Layout sau:</a:t>
            </a:r>
            <a:endParaRPr lang="en-US">
              <a:effectLst/>
              <a:latin typeface="Times New Roman" panose="02020603050405020304" pitchFamily="18" charset="0"/>
              <a:ea typeface="Times New Roman" panose="02020603050405020304" pitchFamily="18" charset="0"/>
            </a:endParaRPr>
          </a:p>
        </p:txBody>
      </p:sp>
      <p:pic>
        <p:nvPicPr>
          <p:cNvPr id="12" name="Picture 11" descr="https://duythanhcse.files.wordpress.com/2017/06/kotlin_35_h3.png?w=620">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3610202" y="4419600"/>
            <a:ext cx="3400198" cy="1905000"/>
          </a:xfrm>
          <a:prstGeom prst="rect">
            <a:avLst/>
          </a:prstGeom>
          <a:noFill/>
          <a:ln>
            <a:noFill/>
          </a:ln>
        </p:spPr>
      </p:pic>
    </p:spTree>
    <p:extLst>
      <p:ext uri="{BB962C8B-B14F-4D97-AF65-F5344CB8AC3E}">
        <p14:creationId xmlns:p14="http://schemas.microsoft.com/office/powerpoint/2010/main" val="649476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3" name="Picture 12" descr="https://duythanhcse.files.wordpress.com/2017/06/kotlin_35_h4.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219200"/>
            <a:ext cx="4800600" cy="2667000"/>
          </a:xfrm>
          <a:prstGeom prst="rect">
            <a:avLst/>
          </a:prstGeom>
          <a:noFill/>
          <a:ln>
            <a:noFill/>
          </a:ln>
        </p:spPr>
      </p:pic>
      <p:sp>
        <p:nvSpPr>
          <p:cNvPr id="8" name="Rectangle 7"/>
          <p:cNvSpPr/>
          <p:nvPr/>
        </p:nvSpPr>
        <p:spPr>
          <a:xfrm>
            <a:off x="152400" y="3886200"/>
            <a:ext cx="8610600" cy="2640723"/>
          </a:xfrm>
          <a:prstGeom prst="rect">
            <a:avLst/>
          </a:prstGeom>
        </p:spPr>
        <p:txBody>
          <a:bodyPr wrap="square">
            <a:spAutoFit/>
          </a:bodyPr>
          <a:lstStyle/>
          <a:p>
            <a:pPr indent="228600" algn="just">
              <a:lnSpc>
                <a:spcPct val="115000"/>
              </a:lnSpc>
            </a:pPr>
            <a:r>
              <a:rPr lang="en-US" b="1">
                <a:solidFill>
                  <a:srgbClr val="0000FF"/>
                </a:solidFill>
                <a:latin typeface="Times New Roman" panose="02020603050405020304" pitchFamily="18" charset="0"/>
                <a:ea typeface="Times New Roman" panose="02020603050405020304" pitchFamily="18" charset="0"/>
              </a:rPr>
              <a:t>Mục 1:</a:t>
            </a:r>
            <a:r>
              <a:rPr lang="en-US">
                <a:latin typeface="Times New Roman" panose="02020603050405020304" pitchFamily="18" charset="0"/>
                <a:ea typeface="Times New Roman" panose="02020603050405020304" pitchFamily="18" charset="0"/>
              </a:rPr>
              <a:t> Là cấu trúc tổ chức các Lớp, thư viện</a:t>
            </a:r>
          </a:p>
          <a:p>
            <a:pPr indent="228600" algn="just">
              <a:lnSpc>
                <a:spcPct val="115000"/>
              </a:lnSpc>
            </a:pPr>
            <a:r>
              <a:rPr lang="en-US" b="1">
                <a:solidFill>
                  <a:srgbClr val="0000FF"/>
                </a:solidFill>
                <a:latin typeface="Times New Roman" panose="02020603050405020304" pitchFamily="18" charset="0"/>
                <a:ea typeface="Times New Roman" panose="02020603050405020304" pitchFamily="18" charset="0"/>
              </a:rPr>
              <a:t>Mục 2:</a:t>
            </a:r>
            <a:r>
              <a:rPr lang="en-US">
                <a:latin typeface="Times New Roman" panose="02020603050405020304" pitchFamily="18" charset="0"/>
                <a:ea typeface="Times New Roman" panose="02020603050405020304" pitchFamily="18" charset="0"/>
              </a:rPr>
              <a:t> Cửa sổ Component Tree, là nơi cho ta biết cấu trúc layout của các control trên giao diện, nó cũng cho phép ta kéo thả control vào đây.</a:t>
            </a:r>
          </a:p>
          <a:p>
            <a:pPr indent="228600" algn="just">
              <a:lnSpc>
                <a:spcPct val="115000"/>
              </a:lnSpc>
            </a:pPr>
            <a:r>
              <a:rPr lang="en-US" b="1">
                <a:solidFill>
                  <a:srgbClr val="0000FF"/>
                </a:solidFill>
                <a:latin typeface="Times New Roman" panose="02020603050405020304" pitchFamily="18" charset="0"/>
                <a:ea typeface="Times New Roman" panose="02020603050405020304" pitchFamily="18" charset="0"/>
              </a:rPr>
              <a:t>Mục 3:</a:t>
            </a:r>
            <a:r>
              <a:rPr lang="en-US">
                <a:latin typeface="Times New Roman" panose="02020603050405020304" pitchFamily="18" charset="0"/>
                <a:ea typeface="Times New Roman" panose="02020603050405020304" pitchFamily="18" charset="0"/>
              </a:rPr>
              <a:t> Cửa sổ Properties, là nơi cho phép ta cấu hình các thông số cho control như: Màu mè, chữ, kích thước, tên …</a:t>
            </a:r>
          </a:p>
          <a:p>
            <a:pPr indent="228600" algn="just">
              <a:lnSpc>
                <a:spcPct val="115000"/>
              </a:lnSpc>
            </a:pPr>
            <a:r>
              <a:rPr lang="en-US" b="1">
                <a:solidFill>
                  <a:srgbClr val="0000FF"/>
                </a:solidFill>
                <a:latin typeface="Times New Roman" panose="02020603050405020304" pitchFamily="18" charset="0"/>
                <a:ea typeface="Times New Roman" panose="02020603050405020304" pitchFamily="18" charset="0"/>
              </a:rPr>
              <a:t>Mục 4:</a:t>
            </a:r>
            <a:r>
              <a:rPr lang="en-US">
                <a:latin typeface="Times New Roman" panose="02020603050405020304" pitchFamily="18" charset="0"/>
                <a:ea typeface="Times New Roman" panose="02020603050405020304" pitchFamily="18" charset="0"/>
              </a:rPr>
              <a:t> Là nơi thiết kế giao diện, cho phép ta kéo thả control vào đây</a:t>
            </a:r>
          </a:p>
          <a:p>
            <a:pPr indent="228600" algn="just">
              <a:lnSpc>
                <a:spcPct val="115000"/>
              </a:lnSpc>
            </a:pPr>
            <a:r>
              <a:rPr lang="en-US" b="1">
                <a:solidFill>
                  <a:srgbClr val="0000FF"/>
                </a:solidFill>
                <a:latin typeface="Times New Roman" panose="02020603050405020304" pitchFamily="18" charset="0"/>
                <a:ea typeface="Times New Roman" panose="02020603050405020304" pitchFamily="18" charset="0"/>
              </a:rPr>
              <a:t>Mục 5:</a:t>
            </a:r>
            <a:r>
              <a:rPr lang="en-US">
                <a:latin typeface="Times New Roman" panose="02020603050405020304" pitchFamily="18" charset="0"/>
                <a:ea typeface="Times New Roman" panose="02020603050405020304" pitchFamily="18" charset="0"/>
              </a:rPr>
              <a:t> Cửa sổ Pallette, là màn hình lưu trữ danh sách các control, nó cho phép ta Drag các Control trong này và Drop ra mục 4.</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90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descr="https://duythanhcse.files.wordpress.com/2017/06/kotlin_35_h5.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172200" cy="4114800"/>
          </a:xfrm>
          <a:prstGeom prst="rect">
            <a:avLst/>
          </a:prstGeom>
          <a:noFill/>
          <a:ln>
            <a:noFill/>
          </a:ln>
        </p:spPr>
      </p:pic>
    </p:spTree>
    <p:extLst>
      <p:ext uri="{BB962C8B-B14F-4D97-AF65-F5344CB8AC3E}">
        <p14:creationId xmlns:p14="http://schemas.microsoft.com/office/powerpoint/2010/main" val="1154150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descr="https://duythanhcse.files.wordpress.com/2017/06/kotlin_35_h6.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5676900" cy="2924175"/>
          </a:xfrm>
          <a:prstGeom prst="rect">
            <a:avLst/>
          </a:prstGeom>
          <a:noFill/>
          <a:ln>
            <a:noFill/>
          </a:ln>
        </p:spPr>
      </p:pic>
    </p:spTree>
    <p:extLst>
      <p:ext uri="{BB962C8B-B14F-4D97-AF65-F5344CB8AC3E}">
        <p14:creationId xmlns:p14="http://schemas.microsoft.com/office/powerpoint/2010/main" val="19187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descr="https://duythanhcse.files.wordpress.com/2017/06/kotlin_35_h7.png?w=62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04987"/>
            <a:ext cx="5905500" cy="3248025"/>
          </a:xfrm>
          <a:prstGeom prst="rect">
            <a:avLst/>
          </a:prstGeom>
          <a:noFill/>
          <a:ln>
            <a:noFill/>
          </a:ln>
        </p:spPr>
      </p:pic>
    </p:spTree>
    <p:extLst>
      <p:ext uri="{BB962C8B-B14F-4D97-AF65-F5344CB8AC3E}">
        <p14:creationId xmlns:p14="http://schemas.microsoft.com/office/powerpoint/2010/main" val="2518119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324600" cy="508000"/>
            <a:chOff x="789624" y="1191463"/>
            <a:chExt cx="6324600" cy="508000"/>
          </a:xfrm>
        </p:grpSpPr>
        <p:sp>
          <p:nvSpPr>
            <p:cNvPr id="3" name="AutoShape 52"/>
            <p:cNvSpPr>
              <a:spLocks noChangeArrowheads="1"/>
            </p:cNvSpPr>
            <p:nvPr/>
          </p:nvSpPr>
          <p:spPr bwMode="gray">
            <a:xfrm>
              <a:off x="990600" y="1191463"/>
              <a:ext cx="6123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Thiết kế giao diện trong Kotlin – phần 1</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1295400" y="1371600"/>
            <a:ext cx="3449662"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import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javax.swing.*;</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 Created by cafe on 03/06/2017.</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1" u="none" strike="noStrike" cap="none" normalizeH="0" baseline="0" smtClean="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public class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HelloWorldUI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private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JPanel pnMain;</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public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JPanel getPnMain()</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pnMain;</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89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2766</TotalTime>
  <Words>359</Words>
  <Application>Microsoft Office PowerPoint</Application>
  <PresentationFormat>On-screen Show (4:3)</PresentationFormat>
  <Paragraphs>28</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Arial</vt:lpstr>
      <vt:lpstr>Calibri</vt:lpstr>
      <vt:lpstr>Cambria</vt:lpstr>
      <vt:lpstr>Courier New</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1054</cp:revision>
  <dcterms:created xsi:type="dcterms:W3CDTF">2011-04-06T04:04:31Z</dcterms:created>
  <dcterms:modified xsi:type="dcterms:W3CDTF">2017-07-24T04:39:54Z</dcterms:modified>
</cp:coreProperties>
</file>