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6_h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Thiết kế giao diện trong Kotlin –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Giải phương trình bậc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Thiết kế giao diện trong Kotlin – phần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2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 descr="https://duythanhcse.files.wordpress.com/2017/06/kotlin_36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3757613" cy="287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30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1058</cp:revision>
  <dcterms:created xsi:type="dcterms:W3CDTF">2011-04-06T04:04:31Z</dcterms:created>
  <dcterms:modified xsi:type="dcterms:W3CDTF">2017-07-24T04:40:12Z</dcterms:modified>
</cp:coreProperties>
</file>