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uythanhcse.files.wordpress.com/2017/06/kotlin_37_h1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Thiết kế giao diện trong Kotlin –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Trình diễn sản phẩm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324600" cy="508000"/>
            <a:chOff x="789624" y="1191463"/>
            <a:chExt cx="6324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23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Thiết kế giao diện trong Kotlin – phần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3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 descr="https://duythanhcse.files.wordpress.com/2017/06/kotlin_37_h1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69" y="1295400"/>
            <a:ext cx="4629150" cy="469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3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29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1060</cp:revision>
  <dcterms:created xsi:type="dcterms:W3CDTF">2011-04-06T04:04:31Z</dcterms:created>
  <dcterms:modified xsi:type="dcterms:W3CDTF">2017-07-24T04:40:23Z</dcterms:modified>
</cp:coreProperties>
</file>