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23/07/2017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uythanhcse.files.wordpress.com/2017/06/kotlin_40_h1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uythanhcse.files.wordpress.com/2017/06/kotlin_40_h2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uythanhcse.files.wordpress.com/2017/06/kotlin_40_h31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uythanhcse.files.wordpress.com/2017/06/kotlin_40_h4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uythanhcse.files.wordpress.com/2017/06/kotlin_40_h5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uythanhcse.files.wordpress.com/2017/06/kotlin_40_h6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hyperlink" Target="https://duythanhcse.files.wordpress.com/2017/06/kotlin_40_h7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uythanhcse.files.wordpress.com/2017/06/kotlin_40_h9.png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duythanhcse.files.wordpress.com/2017/06/kotlin_40_h8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Kết xuất Executable cho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324600" cy="508000"/>
            <a:chOff x="789624" y="1191463"/>
            <a:chExt cx="6324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123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Kết xuất Executable cho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30189" y="2590800"/>
            <a:ext cx="346761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Vào File/ chọn Project Structure: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1368" y="1238021"/>
            <a:ext cx="8157832" cy="9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 sz="2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Kết </a:t>
            </a: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xuất Kotlin ra Jar file để người sử dụng có thể bấm  1 phát là chạy luôn mà không cần mở công cụ lập trình.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 descr="https://duythanhcse.files.wordpress.com/2017/06/kotlin_40_h1.png?w=620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76600"/>
            <a:ext cx="297180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3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324600" cy="508000"/>
            <a:chOff x="789624" y="1191463"/>
            <a:chExt cx="6324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123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Kết xuất Executable cho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655210" y="1295400"/>
            <a:ext cx="787919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Chọn artifacts/ bấm vào dấu + màu xanh / chọn JAR/ chọn From Modules with dependencies…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 descr="https://duythanhcse.files.wordpress.com/2017/06/kotlin_40_h2.png?w=620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36370"/>
            <a:ext cx="3829050" cy="2185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324600" cy="508000"/>
            <a:chOff x="789624" y="1191463"/>
            <a:chExt cx="6324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123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Kết xuất Executable cho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655210" y="1371600"/>
            <a:ext cx="8031590" cy="483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Lúc này màn hình yêu cầu chọn Main Class xuất hiện: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 descr="https://duythanhcse.files.wordpress.com/2017/06/kotlin_40_h31.png?w=620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441960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231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324600" cy="508000"/>
            <a:chOff x="789624" y="1191463"/>
            <a:chExt cx="6324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123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Kết xuất Executable cho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55437" y="1295400"/>
            <a:ext cx="4544193" cy="483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</a:rPr>
              <a:t>Ta bấm vào nút chọn Main Class: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 descr="https://duythanhcse.files.wordpress.com/2017/06/kotlin_40_h4.png?w=620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32921"/>
            <a:ext cx="4057650" cy="31254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479320" y="5486400"/>
            <a:ext cx="835987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ở trên bạn chọn cái nào cũng được (2 cách tạo hàm main mà Tui trình bày ở trên) rồi nhấn nút OK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324600" cy="508000"/>
            <a:chOff x="789624" y="1191463"/>
            <a:chExt cx="6324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123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Kết xuất Executable cho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1" name="Picture 10" descr="https://duythanhcse.files.wordpress.com/2017/06/kotlin_40_h5.png?w=620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47244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268406" y="4533758"/>
            <a:ext cx="1710725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Bấm OK tiếp: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79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324600" cy="508000"/>
            <a:chOff x="789624" y="1191463"/>
            <a:chExt cx="6324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123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Kết xuất Executable cho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9" descr="https://duythanhcse.files.wordpress.com/2017/06/kotlin_40_h6.png?w=620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56388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25332" y="4953000"/>
            <a:ext cx="8590068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Mục 1 là tên jar được tạo ra, mục 2 là nơi lưu trữ Jar này. Ta chọn OK để quay lại màn hình chính</a:t>
            </a:r>
          </a:p>
          <a:p>
            <a:pPr indent="228600" algn="just">
              <a:lnSpc>
                <a:spcPct val="115000"/>
              </a:lnSpc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Tiến hành chạy lại phần mềm ta thấy nó tạo ra thư mục artifacts trong out folder: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6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324600" cy="508000"/>
            <a:chOff x="789624" y="1191463"/>
            <a:chExt cx="6324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123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Kết xuất Executable cho Kotlin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1" name="Picture 10" descr="https://duythanhcse.files.wordpress.com/2017/06/kotlin_40_h7.png?w=620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3810000" cy="9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647084" y="2362200"/>
            <a:ext cx="8192115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Vào bên trong artifacts có thư mục lưu file jar đó là HocGUIPhan4_jar: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11" descr="https://duythanhcse.files.wordpress.com/2017/06/kotlin_40_h8.png?w=620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879762"/>
            <a:ext cx="3724275" cy="81661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647084" y="3803052"/>
            <a:ext cx="4355680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Vào bên trong thư mục này ta thấy file jar:</a:t>
            </a:r>
            <a:endParaRPr lang="en-US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" name="Picture 13" descr="https://duythanhcse.files.wordpress.com/2017/06/kotlin_40_h9.png?w=620">
            <a:hlinkClick r:id="rId6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4324002"/>
            <a:ext cx="5467350" cy="99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207</Words>
  <Application>Microsoft Office PowerPoint</Application>
  <PresentationFormat>On-screen Show (4:3)</PresentationFormat>
  <Paragraphs>23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1079</cp:revision>
  <dcterms:created xsi:type="dcterms:W3CDTF">2011-04-06T04:04:31Z</dcterms:created>
  <dcterms:modified xsi:type="dcterms:W3CDTF">2017-07-22T22:47:52Z</dcterms:modified>
</cp:coreProperties>
</file>