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95578" autoAdjust="0"/>
  </p:normalViewPr>
  <p:slideViewPr>
    <p:cSldViewPr>
      <p:cViewPr varScale="1">
        <p:scale>
          <a:sx n="94" d="100"/>
          <a:sy n="94" d="100"/>
        </p:scale>
        <p:origin x="4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01/08/2017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Project thực tế</a:t>
            </a:r>
          </a:p>
          <a:p>
            <a:pPr lvl="0">
              <a:defRPr/>
            </a:pPr>
            <a:r>
              <a:rPr lang="en-US" sz="6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sản phẩm</a:t>
            </a:r>
            <a:endParaRPr lang="en-US" sz="60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Thiết kế giao diện trong Kotlin – phần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4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4629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1065</cp:revision>
  <dcterms:created xsi:type="dcterms:W3CDTF">2011-04-06T04:04:31Z</dcterms:created>
  <dcterms:modified xsi:type="dcterms:W3CDTF">2017-08-01T01:38:10Z</dcterms:modified>
</cp:coreProperties>
</file>