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F3771-57C2-45E8-8270-63A849F4D6F7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7CC16-1823-47D6-87B1-BBE3F9D7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9144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7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8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51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3198-E4A4-4E2D-A65C-0E53CBB81BA9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3220-06CA-49A7-A115-7340AD6B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2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Đăng ký Jetbrain Education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2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30222"/>
            <a:ext cx="8761716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" y="94265"/>
            <a:ext cx="868154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9" y="94594"/>
            <a:ext cx="107918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5" y="0"/>
            <a:ext cx="850582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9" y="1044427"/>
            <a:ext cx="7946323" cy="44368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8419" y="368932"/>
            <a:ext cx="4706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3"/>
              </a:rPr>
              <a:t>https://</a:t>
            </a:r>
            <a:r>
              <a:rPr lang="en-US" sz="2400" smtClean="0">
                <a:hlinkClick r:id="rId3"/>
              </a:rPr>
              <a:t>www.jetbrains.com/student</a:t>
            </a:r>
            <a:r>
              <a:rPr lang="en-US" sz="2400" smtClean="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6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1" y="202071"/>
            <a:ext cx="8489358" cy="47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91440"/>
            <a:ext cx="8649970" cy="55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3" y="281256"/>
            <a:ext cx="8889897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7" y="92787"/>
            <a:ext cx="8829018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" y="73598"/>
            <a:ext cx="8371632" cy="4410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643031" y="2568478"/>
            <a:ext cx="296214" cy="30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4" y="186758"/>
            <a:ext cx="8891752" cy="61055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412124" y="1284484"/>
            <a:ext cx="41212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0"/>
            <a:ext cx="8810361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8</Words>
  <Application>Microsoft Office PowerPoint</Application>
  <PresentationFormat>On-screen Show (4:3)</PresentationFormat>
  <Paragraphs>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cafe</dc:creator>
  <cp:lastModifiedBy>cafe</cp:lastModifiedBy>
  <cp:revision>42</cp:revision>
  <dcterms:created xsi:type="dcterms:W3CDTF">2017-05-29T13:13:02Z</dcterms:created>
  <dcterms:modified xsi:type="dcterms:W3CDTF">2017-07-24T17:54:58Z</dcterms:modified>
</cp:coreProperties>
</file>