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434" autoAdjust="0"/>
  </p:normalViewPr>
  <p:slideViewPr>
    <p:cSldViewPr>
      <p:cViewPr varScale="1">
        <p:scale>
          <a:sx n="94" d="100"/>
          <a:sy n="94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kiến thức cơ bản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smtClean="0">
                <a:solidFill>
                  <a:schemeClr val="tx2"/>
                </a:solidFill>
                <a:latin typeface="Cambria" panose="02040503050406030204" pitchFamily="18" charset="0"/>
              </a:rPr>
              <a:t>Kotlin được hỗ trợ chính thức trong phiên bản Android Studio nào?</a:t>
            </a:r>
          </a:p>
          <a:p>
            <a:r>
              <a:rPr lang="en-US" sz="2200" smtClean="0">
                <a:solidFill>
                  <a:schemeClr val="tx2"/>
                </a:solidFill>
                <a:latin typeface="Cambria" panose="02040503050406030204" pitchFamily="18" charset="0"/>
              </a:rPr>
              <a:t>Kotlin có những kiểu ghi chú nào?</a:t>
            </a:r>
          </a:p>
          <a:p>
            <a:r>
              <a:rPr lang="en-US" sz="2200" smtClean="0">
                <a:solidFill>
                  <a:schemeClr val="tx2"/>
                </a:solidFill>
                <a:latin typeface="Cambria" panose="02040503050406030204" pitchFamily="18" charset="0"/>
              </a:rPr>
              <a:t>Kotlin hỗ trợ những kiểu dữ liệu nào?</a:t>
            </a:r>
          </a:p>
          <a:p>
            <a:r>
              <a:rPr lang="en-US" sz="2200" smtClean="0">
                <a:solidFill>
                  <a:schemeClr val="tx2"/>
                </a:solidFill>
                <a:latin typeface="Cambria" panose="02040503050406030204" pitchFamily="18" charset="0"/>
              </a:rPr>
              <a:t>Có bao nhiêu loại Ép kiểu? Loại nào nguy hiểm?</a:t>
            </a:r>
          </a:p>
          <a:p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var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và 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val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anose="02040503050406030204" pitchFamily="18" charset="0"/>
              </a:rPr>
              <a:t> trong khai báo biến khác nhau như thế nào?</a:t>
            </a:r>
          </a:p>
          <a:p>
            <a:r>
              <a:rPr lang="en-US" sz="2200" kern="0" smtClean="0">
                <a:solidFill>
                  <a:schemeClr val="tx2"/>
                </a:solidFill>
                <a:latin typeface="Cambria" panose="02040503050406030204" pitchFamily="18" charset="0"/>
              </a:rPr>
              <a:t>Kotlin có những loại toán tử nào? Hãy giải thích quy trình thực hiện với một biểu thức phức hợp các toán tử có Postfix, Prefix</a:t>
            </a:r>
          </a:p>
          <a:p>
            <a:r>
              <a:rPr lang="en-US" sz="2200" kern="0" smtClean="0">
                <a:solidFill>
                  <a:schemeClr val="tx2"/>
                </a:solidFill>
                <a:latin typeface="Cambria" panose="02040503050406030204" pitchFamily="18" charset="0"/>
              </a:rPr>
              <a:t>Muốn khai báo chuỗi trên nhiều dòng ta dùng cách nào?</a:t>
            </a:r>
            <a:endParaRPr kumimoji="0" lang="en-US" sz="2200" b="0" i="0" u="none" strike="noStrike" kern="0" cap="none" spc="0" normalizeH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r>
              <a:rPr lang="en-US" sz="2200" kern="0" smtClean="0">
                <a:solidFill>
                  <a:schemeClr val="tx2"/>
                </a:solidFill>
                <a:latin typeface="Cambria" panose="02040503050406030204" pitchFamily="18" charset="0"/>
              </a:rPr>
              <a:t>Để nhập dữ liệu từ bàn phím ta dùng hàm nào, hàm này thuộc thư viện mặc định nào?</a:t>
            </a:r>
          </a:p>
          <a:p>
            <a:r>
              <a:rPr lang="en-US" sz="2200" kern="0" smtClean="0">
                <a:solidFill>
                  <a:schemeClr val="tx2"/>
                </a:solidFill>
                <a:latin typeface="Cambria" panose="02040503050406030204" pitchFamily="18" charset="0"/>
              </a:rPr>
              <a:t>Muốn ép kiểu dữ liệu từ bàn phím thành các kiểu khác ta dùng những hàm nào?</a:t>
            </a:r>
          </a:p>
          <a:p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13716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1. Nhập bán kính </a:t>
            </a:r>
            <a:r>
              <a:rPr lang="en-US" sz="2200">
                <a:solidFill>
                  <a:schemeClr val="tx2"/>
                </a:solidFill>
                <a:latin typeface="Cambria" panose="02040503050406030204" pitchFamily="18" charset="0"/>
              </a:rPr>
              <a:t>đ</a:t>
            </a:r>
            <a:r>
              <a:rPr lang="vi-VN" sz="2200" smtClean="0">
                <a:solidFill>
                  <a:schemeClr val="tx2"/>
                </a:solidFill>
                <a:latin typeface="Cambria" panose="02040503050406030204" pitchFamily="18" charset="0"/>
              </a:rPr>
              <a:t>ường </a:t>
            </a: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tròn r. Tính và xuất chu vi,diện tích </a:t>
            </a:r>
          </a:p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  <a:latin typeface="Cambria" panose="02040503050406030204" pitchFamily="18" charset="0"/>
              </a:rPr>
              <a:t>Đ</a:t>
            </a:r>
            <a:r>
              <a:rPr lang="vi-VN" sz="2200" smtClean="0">
                <a:solidFill>
                  <a:schemeClr val="tx2"/>
                </a:solidFill>
                <a:latin typeface="Cambria" panose="02040503050406030204" pitchFamily="18" charset="0"/>
              </a:rPr>
              <a:t>ường </a:t>
            </a: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tròn tương ứng. </a:t>
            </a:r>
          </a:p>
          <a:p>
            <a:pPr marL="0" indent="0">
              <a:buNone/>
            </a:pP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HD: cv=2*</a:t>
            </a:r>
            <a:r>
              <a:rPr lang="el-GR" sz="2200">
                <a:solidFill>
                  <a:schemeClr val="tx2"/>
                </a:solidFill>
                <a:latin typeface="Cambria" panose="02040503050406030204" pitchFamily="18" charset="0"/>
              </a:rPr>
              <a:t>π*</a:t>
            </a: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r và dt=</a:t>
            </a:r>
            <a:r>
              <a:rPr lang="el-GR" sz="2200">
                <a:solidFill>
                  <a:schemeClr val="tx2"/>
                </a:solidFill>
                <a:latin typeface="Cambria" panose="02040503050406030204" pitchFamily="18" charset="0"/>
              </a:rPr>
              <a:t>π*</a:t>
            </a:r>
            <a:r>
              <a:rPr lang="vi-VN" sz="2200" smtClean="0">
                <a:solidFill>
                  <a:schemeClr val="tx2"/>
                </a:solidFill>
                <a:latin typeface="Cambria" panose="02040503050406030204" pitchFamily="18" charset="0"/>
              </a:rPr>
              <a:t>r</a:t>
            </a:r>
            <a:r>
              <a:rPr lang="en-US" sz="2200" smtClean="0">
                <a:solidFill>
                  <a:schemeClr val="tx2"/>
                </a:solidFill>
                <a:latin typeface="Cambria" panose="02040503050406030204" pitchFamily="18" charset="0"/>
              </a:rPr>
              <a:t>*r</a:t>
            </a:r>
            <a:endParaRPr lang="vi-VN" sz="220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4063" y="2676898"/>
            <a:ext cx="8359879" cy="105690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2. Nhập cạnh a. Tính và xuất chu vi, diện tích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hình vuông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HD: cv=4*a và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dt=a*a</a:t>
            </a:r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9750" y="4256289"/>
            <a:ext cx="8359879" cy="105690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3. Nhập cạnh a,b. Tính và xuất chu vi, diện tích hình chữ nhật.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HD: cv=2*(a+b) và dt=a*b </a:t>
            </a:r>
          </a:p>
        </p:txBody>
      </p:sp>
    </p:spTree>
    <p:extLst>
      <p:ext uri="{BB962C8B-B14F-4D97-AF65-F5344CB8AC3E}">
        <p14:creationId xmlns:p14="http://schemas.microsoft.com/office/powerpoint/2010/main" val="17090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9144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4. Nhập cạnh a,h1,h2. Tính và xuất chu vi, diện tích hình thoi. </a:t>
            </a:r>
          </a:p>
          <a:p>
            <a:pPr marL="0" indent="0">
              <a:buNone/>
            </a:pPr>
            <a:r>
              <a:rPr lang="vi-VN" sz="2200">
                <a:solidFill>
                  <a:schemeClr val="tx2"/>
                </a:solidFill>
                <a:latin typeface="Cambria" panose="02040503050406030204" pitchFamily="18" charset="0"/>
              </a:rPr>
              <a:t>HD: cv=4*a và dt=1.0/2*h1*h2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2181030"/>
            <a:ext cx="8359879" cy="105690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5. Nhập cạnh a,b,c,d,h. Tính và xuất chu vi, diện tích hình thang.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HD: cv=(a+b+c+d) và dt=1.0/2*h*(a+b)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19" y="3442311"/>
            <a:ext cx="8359879" cy="313511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6.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Nhập vào số giây bất kỳ  t. Tính và xuất ra dạng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Giờ:Phút:Giây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Ví dụ: Nhập 3750thì xuất ra 1:2:30 AM 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Nhập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51100thì xuất ra 2:11:40 PM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HD: hour=(t/3600)%24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minute=(t%3600)/60 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second=(t%3600)%60 </a:t>
            </a:r>
          </a:p>
        </p:txBody>
      </p:sp>
    </p:spTree>
    <p:extLst>
      <p:ext uri="{BB962C8B-B14F-4D97-AF65-F5344CB8AC3E}">
        <p14:creationId xmlns:p14="http://schemas.microsoft.com/office/powerpoint/2010/main" val="35723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343</Words>
  <Application>Microsoft Office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583</cp:revision>
  <dcterms:created xsi:type="dcterms:W3CDTF">2011-04-06T04:04:31Z</dcterms:created>
  <dcterms:modified xsi:type="dcterms:W3CDTF">2017-07-25T04:48:26Z</dcterms:modified>
</cp:coreProperties>
</file>