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Cấu trúc điều khiển If Else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79320" y="1099087"/>
            <a:ext cx="8512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Với Kotlin thì if, else ngoài việc đóng vai trò là một tập lệnh điều kiện, nó còn là một biểu thức trả về giá trị khá thú vị.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689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if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48078" y="1321895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(&lt;expression&gt; )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&lt;statement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&gt;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endParaRPr lang="en-US" sz="36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2991" y="930570"/>
            <a:ext cx="3080922" cy="4369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if-else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1076325"/>
            <a:ext cx="8686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 1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if (dtb &gt;=5)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i="1" smtClean="0">
                <a:solidFill>
                  <a:srgbClr val="002060"/>
                </a:solidFill>
              </a:rPr>
              <a:t>    println 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(“Đậu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")</a:t>
            </a:r>
            <a:endParaRPr kumimoji="0" lang="en-US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}</a:t>
            </a:r>
            <a:endParaRPr kumimoji="0" lang="en-US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02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if-else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49216" y="1170737"/>
            <a:ext cx="480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</a:t>
            </a:r>
            <a:r>
              <a:rPr lang="en-US" sz="3600">
                <a:solidFill>
                  <a:srgbClr val="002060"/>
                </a:solidFill>
                <a:latin typeface="Cambria" panose="02040503050406030204" pitchFamily="18" charset="0"/>
              </a:rPr>
              <a:t>(&lt; expression &gt; 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</a:t>
            </a:r>
            <a:r>
              <a:rPr lang="en-US" sz="3600">
                <a:solidFill>
                  <a:srgbClr val="002060"/>
                </a:solidFill>
                <a:latin typeface="Cambria" panose="02040503050406030204" pitchFamily="18" charset="0"/>
              </a:rPr>
              <a:t>&lt; statement 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&gt;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else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</a:t>
            </a:r>
            <a:r>
              <a:rPr lang="en-US" sz="3600">
                <a:solidFill>
                  <a:srgbClr val="002060"/>
                </a:solidFill>
                <a:latin typeface="Cambria" panose="02040503050406030204" pitchFamily="18" charset="0"/>
              </a:rPr>
              <a:t>&lt; statement 2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&gt;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endParaRPr lang="en-US" sz="36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5376" y="1170737"/>
            <a:ext cx="3959915" cy="448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54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if-else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762000" y="1143000"/>
            <a:ext cx="8686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 2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if (i % 2 == 0)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i="1" smtClean="0">
                <a:solidFill>
                  <a:srgbClr val="002060"/>
                </a:solidFill>
              </a:rPr>
              <a:t> println 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("i la so chan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")</a:t>
            </a:r>
            <a:endParaRPr kumimoji="0" lang="en-US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else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smtClean="0">
                <a:solidFill>
                  <a:srgbClr val="002060"/>
                </a:solidFill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smtClean="0">
                <a:solidFill>
                  <a:srgbClr val="002060"/>
                </a:solidFill>
              </a:rPr>
              <a:t>   </a:t>
            </a:r>
            <a:r>
              <a:rPr lang="en-US" sz="2800" smtClean="0">
                <a:solidFill>
                  <a:srgbClr val="002060"/>
                </a:solidFill>
              </a:rPr>
              <a:t> </a:t>
            </a:r>
            <a:r>
              <a:rPr lang="en-US" sz="2800" i="1" smtClean="0">
                <a:solidFill>
                  <a:srgbClr val="002060"/>
                </a:solidFill>
              </a:rPr>
              <a:t>println</a:t>
            </a:r>
            <a:r>
              <a:rPr kumimoji="0" lang="it-IT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("i la so le</a:t>
            </a:r>
            <a:r>
              <a:rPr kumimoji="0" lang="it-IT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")</a:t>
            </a:r>
            <a:endParaRPr kumimoji="0" lang="it-IT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lang="it-IT" sz="2800" kern="0" noProof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}</a:t>
            </a:r>
            <a:endParaRPr kumimoji="0" lang="en-US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45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if-else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83232" y="1066800"/>
            <a:ext cx="8686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320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 3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if ((y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%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4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==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0 &amp;&amp;y%100!=0) || y%400==0)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	</a:t>
            </a:r>
            <a:r>
              <a:rPr lang="en-US" sz="2800" smtClean="0">
                <a:solidFill>
                  <a:srgbClr val="002060"/>
                </a:solidFill>
              </a:rPr>
              <a:t> </a:t>
            </a:r>
            <a:r>
              <a:rPr lang="en-US" sz="2800" i="1" smtClean="0">
                <a:solidFill>
                  <a:srgbClr val="002060"/>
                </a:solidFill>
              </a:rPr>
              <a:t>println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("y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la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năm nhuận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")</a:t>
            </a:r>
            <a:endParaRPr lang="en-US" sz="2800" kern="0" smtClea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}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else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smtClean="0">
                <a:solidFill>
                  <a:srgbClr val="002060"/>
                </a:solidFill>
              </a:rPr>
              <a:t>{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smtClean="0">
                <a:solidFill>
                  <a:srgbClr val="002060"/>
                </a:solidFill>
              </a:rPr>
              <a:t>   </a:t>
            </a:r>
            <a:r>
              <a:rPr lang="en-US" sz="2800" smtClean="0">
                <a:solidFill>
                  <a:srgbClr val="002060"/>
                </a:solidFill>
              </a:rPr>
              <a:t>        </a:t>
            </a:r>
            <a:r>
              <a:rPr lang="en-US" sz="2800" i="1" smtClean="0">
                <a:solidFill>
                  <a:srgbClr val="002060"/>
                </a:solidFill>
              </a:rPr>
              <a:t>println</a:t>
            </a: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("y không là năm nhuận</a:t>
            </a: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")</a:t>
            </a:r>
            <a:endParaRPr lang="it-IT" sz="2800" kern="0" smtClea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}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endParaRPr kumimoji="0" lang="en-US" sz="32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if-else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79321" y="1190071"/>
            <a:ext cx="8436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/>
              <a:t>điểm mới if else trong Kotlin đó là nó hoạt động như một biểu thức trả về kết quả:</a:t>
            </a:r>
            <a:endParaRPr lang="en-US" sz="240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76400" y="2275930"/>
            <a:ext cx="44278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fun main(args: Array&lt;String&gt;) {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a:Int=10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b:Int=15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max:Int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max=if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(a&gt;b) a else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println("Số lớn nhất ="+max)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219</Words>
  <Application>Microsoft Office PowerPoint</Application>
  <PresentationFormat>On-screen Show (4:3)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590</cp:revision>
  <dcterms:created xsi:type="dcterms:W3CDTF">2011-04-06T04:04:31Z</dcterms:created>
  <dcterms:modified xsi:type="dcterms:W3CDTF">2017-05-25T22:39:44Z</dcterms:modified>
</cp:coreProperties>
</file>