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Cấu trúc when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trúc switch tổng quát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22836" y="1094537"/>
            <a:ext cx="8163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Cấu trúc </a:t>
            </a:r>
            <a:r>
              <a:rPr lang="en-US" b="1">
                <a:solidFill>
                  <a:srgbClr val="0000FF"/>
                </a:solidFill>
              </a:rPr>
              <a:t>when</a:t>
            </a:r>
            <a:r>
              <a:rPr lang="en-US" b="1"/>
              <a:t> </a:t>
            </a:r>
            <a:r>
              <a:rPr lang="en-US"/>
              <a:t>của Kotlin rất mạnh mẽ, nó còn cho phép ta kiểm tra theo vùng dữ liệu liên tục: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895" y="1721534"/>
            <a:ext cx="7417415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tuoi:Int=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"Nhập tuoi:"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s:String?=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(s!=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tuoi=s.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(tuoi)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"Tuổi thiếu nhi"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"Tuổi nhi đồng"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"Tuổi thiếu niên"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"Tuổi thanh niên"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 biết tuổi gì"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"Tuổi già khú đế"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trúc switch tổng quát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5672" y="1129794"/>
            <a:ext cx="8754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/>
              <a:t>Ngoài ra </a:t>
            </a:r>
            <a:r>
              <a:rPr lang="vi-VN" b="1">
                <a:solidFill>
                  <a:srgbClr val="0000FF"/>
                </a:solidFill>
              </a:rPr>
              <a:t>when còn là một biểu thức trả về kết quả</a:t>
            </a:r>
            <a:r>
              <a:rPr lang="vi-VN"/>
              <a:t>, cách viết linh động như sau:</a:t>
            </a:r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0117" y="1638320"/>
            <a:ext cx="4955203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x:Int=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kq=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-&gt;x+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-&gt;x-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x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(kq)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trúc switch tổng quát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354512" y="1094537"/>
            <a:ext cx="8256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/>
              <a:t>Cuối cùng </a:t>
            </a:r>
            <a:r>
              <a:rPr lang="vi-VN" b="1">
                <a:solidFill>
                  <a:srgbClr val="0000FF"/>
                </a:solidFill>
              </a:rPr>
              <a:t>when có thể hoạt động như chuỗi biểu thức if-else if</a:t>
            </a:r>
            <a:r>
              <a:rPr lang="vi-VN" b="1"/>
              <a:t>:</a:t>
            </a:r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0670" y="1582579"/>
            <a:ext cx="77428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x:Int=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x%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là số chẵn"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x%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là số lẻ"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104</Words>
  <Application>Microsoft Office PowerPoint</Application>
  <PresentationFormat>On-screen Show (4:3)</PresentationFormat>
  <Paragraphs>14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624</cp:revision>
  <dcterms:created xsi:type="dcterms:W3CDTF">2011-04-06T04:04:31Z</dcterms:created>
  <dcterms:modified xsi:type="dcterms:W3CDTF">2017-07-23T22:08:28Z</dcterms:modified>
</cp:coreProperties>
</file>