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Half-open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range</a:t>
            </a:r>
          </a:p>
          <a:p>
            <a:pPr lvl="0">
              <a:defRPr/>
            </a:pP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9576" y="1120695"/>
            <a:ext cx="8485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2) Loại </a:t>
            </a:r>
            <a:r>
              <a:rPr lang="en-US" b="1">
                <a:solidFill>
                  <a:srgbClr val="FF0000"/>
                </a:solidFill>
              </a:rPr>
              <a:t>for</a:t>
            </a:r>
            <a:r>
              <a:rPr lang="en-US" b="1">
                <a:solidFill>
                  <a:srgbClr val="0000FF"/>
                </a:solidFill>
              </a:rPr>
              <a:t> thứ 2</a:t>
            </a:r>
            <a:r>
              <a:rPr lang="en-US" b="1"/>
              <a:t> </a:t>
            </a:r>
            <a:r>
              <a:rPr lang="en-US"/>
              <a:t>- Duyệt tuần tự gần hết giá trị trong danh sách (</a:t>
            </a:r>
            <a:r>
              <a:rPr lang="en-US" b="1">
                <a:solidFill>
                  <a:srgbClr val="0000FF"/>
                </a:solidFill>
              </a:rPr>
              <a:t>half-open range</a:t>
            </a:r>
            <a:r>
              <a:rPr lang="en-US"/>
              <a:t>)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3000" y="2101335"/>
            <a:ext cx="387157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Xử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lý biến 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320" y="3697153"/>
            <a:ext cx="83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cú pháp ở trên thì biến i thực ra là biến bước nhảy, nó tự động tăng dần từ a cho </a:t>
            </a:r>
            <a:r>
              <a:rPr lang="vi-VN" sz="2400" smtClean="0"/>
              <a:t>tới</a:t>
            </a:r>
            <a:r>
              <a:rPr lang="en-US" sz="2400" smtClean="0"/>
              <a:t> gần</a:t>
            </a:r>
            <a:r>
              <a:rPr lang="vi-VN" sz="2400" smtClean="0"/>
              <a:t> </a:t>
            </a:r>
            <a:r>
              <a:rPr lang="vi-VN" sz="2400"/>
              <a:t>b. Ta có thể thay tên biến i thành tên biến bất kỳ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559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5210" y="1127519"/>
            <a:ext cx="495520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i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"Tổng=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77184"/>
              </p:ext>
            </p:extLst>
          </p:nvPr>
        </p:nvGraphicFramePr>
        <p:xfrm>
          <a:off x="653782" y="4267200"/>
          <a:ext cx="6661418" cy="156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998"/>
                <a:gridCol w="2220710"/>
                <a:gridCol w="222071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</a:t>
                      </a:r>
                      <a:r>
                        <a:rPr lang="en-US" sz="1600" smtClean="0">
                          <a:effectLst/>
                        </a:rPr>
                        <a:t>sum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sum=0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sum=0+1=1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sum=1+2=3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sum=3+3=6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sum=6+4=10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137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669</cp:revision>
  <dcterms:created xsi:type="dcterms:W3CDTF">2011-04-06T04:04:31Z</dcterms:created>
  <dcterms:modified xsi:type="dcterms:W3CDTF">2017-07-23T22:14:38Z</dcterms:modified>
</cp:coreProperties>
</file>