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 Downto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111597"/>
            <a:ext cx="7541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4) Loại </a:t>
            </a:r>
            <a:r>
              <a:rPr lang="vi-VN" b="1">
                <a:solidFill>
                  <a:srgbClr val="FF0000"/>
                </a:solidFill>
              </a:rPr>
              <a:t>for</a:t>
            </a:r>
            <a:r>
              <a:rPr lang="vi-VN" b="1">
                <a:solidFill>
                  <a:srgbClr val="0000FF"/>
                </a:solidFill>
              </a:rPr>
              <a:t> thứ 4</a:t>
            </a:r>
            <a:r>
              <a:rPr lang="vi-VN" b="1"/>
              <a:t> </a:t>
            </a:r>
            <a:r>
              <a:rPr lang="vi-VN"/>
              <a:t>- Điều hướng bước nhảy </a:t>
            </a:r>
            <a:r>
              <a:rPr lang="vi-VN">
                <a:solidFill>
                  <a:srgbClr val="0000FF"/>
                </a:solidFill>
              </a:rPr>
              <a:t>downTo</a:t>
            </a:r>
            <a:endParaRPr lang="vi-VN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43000" y="1787151"/>
            <a:ext cx="405591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Xử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lý biến i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436" y="3375008"/>
            <a:ext cx="8359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Với cú pháp ở trên thì biến i thực ra là biến bước nhảy, nó tự động </a:t>
            </a:r>
            <a:r>
              <a:rPr lang="en-US" sz="2400" smtClean="0"/>
              <a:t>giảm</a:t>
            </a:r>
            <a:r>
              <a:rPr lang="vi-VN" sz="2400" smtClean="0"/>
              <a:t> </a:t>
            </a:r>
            <a:r>
              <a:rPr lang="vi-VN" sz="2400"/>
              <a:t>dần từ </a:t>
            </a:r>
            <a:r>
              <a:rPr lang="en-US" sz="2400" smtClean="0"/>
              <a:t>b</a:t>
            </a:r>
            <a:r>
              <a:rPr lang="vi-VN" sz="2400" smtClean="0"/>
              <a:t> </a:t>
            </a:r>
            <a:r>
              <a:rPr lang="vi-VN" sz="2400"/>
              <a:t>cho </a:t>
            </a:r>
            <a:r>
              <a:rPr lang="vi-VN" sz="2400" smtClean="0"/>
              <a:t>tới</a:t>
            </a:r>
            <a:r>
              <a:rPr lang="en-US" sz="2400" smtClean="0"/>
              <a:t> a, nhưng mỗi lần duyệt nó giảm 1 đơn vị</a:t>
            </a:r>
            <a:r>
              <a:rPr lang="vi-VN" sz="2400" smtClean="0"/>
              <a:t>. </a:t>
            </a:r>
            <a:r>
              <a:rPr lang="vi-VN" sz="2400"/>
              <a:t>Ta có thể thay tên biến i thành tên biến bất kỳ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4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111597"/>
            <a:ext cx="7541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4) Loại </a:t>
            </a:r>
            <a:r>
              <a:rPr lang="vi-VN" b="1">
                <a:solidFill>
                  <a:srgbClr val="FF0000"/>
                </a:solidFill>
              </a:rPr>
              <a:t>for</a:t>
            </a:r>
            <a:r>
              <a:rPr lang="vi-VN" b="1">
                <a:solidFill>
                  <a:srgbClr val="0000FF"/>
                </a:solidFill>
              </a:rPr>
              <a:t> thứ 4</a:t>
            </a:r>
            <a:r>
              <a:rPr lang="vi-VN" b="1"/>
              <a:t> </a:t>
            </a:r>
            <a:r>
              <a:rPr lang="vi-VN"/>
              <a:t>- Điều hướng bước nhảy </a:t>
            </a:r>
            <a:r>
              <a:rPr lang="vi-VN">
                <a:solidFill>
                  <a:srgbClr val="0000FF"/>
                </a:solidFill>
              </a:rPr>
              <a:t>downTo</a:t>
            </a:r>
            <a:endParaRPr lang="vi-VN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43000" y="1787151"/>
            <a:ext cx="534633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2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Xử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lý biến i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436" y="3375008"/>
            <a:ext cx="8359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Với cú pháp ở trên thì biến i thực ra là biến bước nhảy, nó tự động </a:t>
            </a:r>
            <a:r>
              <a:rPr lang="en-US" sz="2400" smtClean="0"/>
              <a:t>giảm</a:t>
            </a:r>
            <a:r>
              <a:rPr lang="vi-VN" sz="2400" smtClean="0"/>
              <a:t> </a:t>
            </a:r>
            <a:r>
              <a:rPr lang="vi-VN" sz="2400"/>
              <a:t>dần từ </a:t>
            </a:r>
            <a:r>
              <a:rPr lang="en-US" sz="2400" smtClean="0"/>
              <a:t>b</a:t>
            </a:r>
            <a:r>
              <a:rPr lang="vi-VN" sz="2400" smtClean="0"/>
              <a:t> </a:t>
            </a:r>
            <a:r>
              <a:rPr lang="vi-VN" sz="2400"/>
              <a:t>cho </a:t>
            </a:r>
            <a:r>
              <a:rPr lang="vi-VN" sz="2400" smtClean="0"/>
              <a:t>tới</a:t>
            </a:r>
            <a:r>
              <a:rPr lang="en-US" sz="2400" smtClean="0"/>
              <a:t> a, nhưng mỗi lần duyệt nó giảm x đơn vị</a:t>
            </a:r>
            <a:r>
              <a:rPr lang="vi-VN" sz="2400" smtClean="0"/>
              <a:t>. </a:t>
            </a:r>
            <a:r>
              <a:rPr lang="vi-VN" sz="2400"/>
              <a:t>Ta có thể thay tên biến i thành tên biến bất kỳ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81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8997" y="1219200"/>
            <a:ext cx="664797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ucscln=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(a&gt;b) b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downTo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(a%i==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b%i==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ucscln=i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"USCL của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và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ucscln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61684"/>
              </p:ext>
            </p:extLst>
          </p:nvPr>
        </p:nvGraphicFramePr>
        <p:xfrm>
          <a:off x="502364" y="1143000"/>
          <a:ext cx="8184436" cy="3469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636"/>
                <a:gridCol w="1752600"/>
                <a:gridCol w="5410200"/>
              </a:tblGrid>
              <a:tr h="280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Giá Trị Biến 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Giá Trị Biến </a:t>
                      </a:r>
                      <a:r>
                        <a:rPr lang="en-US" sz="1800" smtClean="0">
                          <a:effectLst/>
                        </a:rPr>
                        <a:t>ucscln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/>
                        <a:t>a=9, b=6, ucscln=1, min=6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a%i==0 &amp;&amp; b%i==0)&lt;=&gt;if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9%6==0 &amp;&amp; 6%6==0)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=&gt;không</a:t>
                      </a:r>
                      <a:r>
                        <a:rPr lang="en-US" sz="18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thỏa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a%i==0 &amp;&amp; b%i==0)&lt;=&gt;if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9%5==0 &amp;&amp; 6%5==0)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=&gt;không</a:t>
                      </a:r>
                      <a:r>
                        <a:rPr lang="en-US" sz="18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thỏa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a%i==0 &amp;&amp; b%i==0)&lt;=&gt;if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9%4==0 &amp;&amp; 6%4==0)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=&gt;không</a:t>
                      </a:r>
                      <a:r>
                        <a:rPr lang="en-US" sz="18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thỏa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a%i==0 &amp;&amp; b%i==0)&lt;=&gt;if</a:t>
                      </a: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9%3==0 &amp;&amp; 6%3==0)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=&gt;thỏa</a:t>
                      </a:r>
                      <a:r>
                        <a:rPr lang="en-US" sz="18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điều kiện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=&gt;thực hiện ucscln=i=&gt;ucscln=3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=&gt;break =&gt;thoát khỏi vòng lặp for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305</Words>
  <Application>Microsoft Office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669</cp:revision>
  <dcterms:created xsi:type="dcterms:W3CDTF">2011-04-06T04:04:31Z</dcterms:created>
  <dcterms:modified xsi:type="dcterms:W3CDTF">2017-07-23T22:16:08Z</dcterms:modified>
</cp:coreProperties>
</file>