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2" r:id="rId3"/>
    <p:sldId id="273" r:id="rId4"/>
    <p:sldId id="274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Vòng lặp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for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trong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Kotlin Iterator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351490" y="1219200"/>
            <a:ext cx="3977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b="1">
                <a:solidFill>
                  <a:srgbClr val="0000FF"/>
                </a:solidFill>
              </a:rPr>
              <a:t>5) Loại </a:t>
            </a:r>
            <a:r>
              <a:rPr lang="vi-VN" b="1">
                <a:solidFill>
                  <a:srgbClr val="FF0000"/>
                </a:solidFill>
              </a:rPr>
              <a:t>for</a:t>
            </a:r>
            <a:r>
              <a:rPr lang="vi-VN" b="1">
                <a:solidFill>
                  <a:srgbClr val="0000FF"/>
                </a:solidFill>
              </a:rPr>
              <a:t> thứ 5</a:t>
            </a:r>
            <a:r>
              <a:rPr lang="vi-VN" b="1"/>
              <a:t> </a:t>
            </a:r>
            <a:r>
              <a:rPr lang="vi-VN"/>
              <a:t>- Lặp tập đối tượng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88693" y="1822819"/>
            <a:ext cx="349172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70C0"/>
                </a:solidFill>
              </a:rPr>
              <a:t>for </a:t>
            </a:r>
            <a:r>
              <a:rPr lang="en-US" sz="2800"/>
              <a:t>(item </a:t>
            </a:r>
            <a:r>
              <a:rPr lang="en-US" sz="2800">
                <a:solidFill>
                  <a:srgbClr val="0070C0"/>
                </a:solidFill>
              </a:rPr>
              <a:t>in </a:t>
            </a:r>
            <a:r>
              <a:rPr lang="en-US" sz="2800"/>
              <a:t>collection) </a:t>
            </a:r>
            <a:endParaRPr lang="en-US" sz="2800" smtClean="0"/>
          </a:p>
          <a:p>
            <a:r>
              <a:rPr lang="en-US" sz="2800" smtClean="0"/>
              <a:t>{</a:t>
            </a:r>
          </a:p>
          <a:p>
            <a:r>
              <a:rPr lang="en-US" sz="2800"/>
              <a:t> </a:t>
            </a:r>
            <a:r>
              <a:rPr lang="en-US" sz="2800" smtClean="0"/>
              <a:t>  println(item)</a:t>
            </a:r>
          </a:p>
          <a:p>
            <a:r>
              <a:rPr lang="en-US" sz="2800" smtClean="0"/>
              <a:t>}</a:t>
            </a:r>
            <a:endParaRPr lang="en-US" sz="280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05776" y="4921717"/>
            <a:ext cx="8594019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main(args: Array&lt;String&gt;) {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dsSanPham=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arrayOf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"kotlin"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"java"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"c#"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"python"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(item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dsSanPham)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(item)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00" y="3677454"/>
            <a:ext cx="75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/>
              <a:t>Cấu trúc for trên sẽ duyệt từng đối tượng trong một tập đối tượng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4995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351490" y="1219200"/>
            <a:ext cx="3977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b="1">
                <a:solidFill>
                  <a:srgbClr val="0000FF"/>
                </a:solidFill>
              </a:rPr>
              <a:t>5) Loại </a:t>
            </a:r>
            <a:r>
              <a:rPr lang="vi-VN" b="1">
                <a:solidFill>
                  <a:srgbClr val="FF0000"/>
                </a:solidFill>
              </a:rPr>
              <a:t>for</a:t>
            </a:r>
            <a:r>
              <a:rPr lang="vi-VN" b="1">
                <a:solidFill>
                  <a:srgbClr val="0000FF"/>
                </a:solidFill>
              </a:rPr>
              <a:t> thứ 5</a:t>
            </a:r>
            <a:r>
              <a:rPr lang="vi-VN" b="1"/>
              <a:t> </a:t>
            </a:r>
            <a:r>
              <a:rPr lang="vi-VN"/>
              <a:t>- Lặp tập đối tượng</a:t>
            </a:r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04800" y="2485310"/>
            <a:ext cx="8594019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main(args: Array&lt;String&gt;) {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dsSanPham=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arrayOf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"kotlin"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"java"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"c#"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"python"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(item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dsSanPham)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(item)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dsSanPham.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"Sản phâm thứ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có tên 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+dsSanPham[i])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13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351490" y="1219200"/>
            <a:ext cx="3977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b="1">
                <a:solidFill>
                  <a:srgbClr val="0000FF"/>
                </a:solidFill>
              </a:rPr>
              <a:t>5) Loại </a:t>
            </a:r>
            <a:r>
              <a:rPr lang="vi-VN" b="1">
                <a:solidFill>
                  <a:srgbClr val="FF0000"/>
                </a:solidFill>
              </a:rPr>
              <a:t>for</a:t>
            </a:r>
            <a:r>
              <a:rPr lang="vi-VN" b="1">
                <a:solidFill>
                  <a:srgbClr val="0000FF"/>
                </a:solidFill>
              </a:rPr>
              <a:t> thứ 5</a:t>
            </a:r>
            <a:r>
              <a:rPr lang="vi-VN" b="1"/>
              <a:t> </a:t>
            </a:r>
            <a:r>
              <a:rPr lang="vi-VN"/>
              <a:t>- Lặp tập đối tượng</a:t>
            </a:r>
            <a:endParaRPr lang="en-US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93266" y="2286000"/>
            <a:ext cx="8594019" cy="40626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main(args: Array&lt;String&gt;) {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dsSanPham=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arrayOf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"kotlin"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"java"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"c#"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"python"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(item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dsSanPham)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(item)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dsSanPham.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"Sản phâm thứ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có tên 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+dsSanPham[i])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"-------------"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((index,value)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dsSanPham.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withIndex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"Sản phẩm thứ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có tên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97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</TotalTime>
  <Words>103</Words>
  <Application>Microsoft Office PowerPoint</Application>
  <PresentationFormat>On-screen Show (4:3)</PresentationFormat>
  <Paragraphs>19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</vt:lpstr>
      <vt:lpstr>Courier New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669</cp:revision>
  <dcterms:created xsi:type="dcterms:W3CDTF">2011-04-06T04:04:31Z</dcterms:created>
  <dcterms:modified xsi:type="dcterms:W3CDTF">2017-07-23T22:16:30Z</dcterms:modified>
</cp:coreProperties>
</file>