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5578" autoAdjust="0"/>
  </p:normalViewPr>
  <p:slideViewPr>
    <p:cSldViewPr>
      <p:cViewPr varScale="1">
        <p:scale>
          <a:sx n="94" d="100"/>
          <a:sy n="94" d="100"/>
        </p:scale>
        <p:origin x="4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43469" y="1219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Giải toán học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Viết chương trình nhập từ bàn phím 2 số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và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một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ký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tự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ch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.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Nếu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(dùng </a:t>
            </a:r>
            <a:r>
              <a:rPr lang="en-US" kern="0" smtClean="0">
                <a:solidFill>
                  <a:srgbClr val="FF0000"/>
                </a:solidFill>
                <a:latin typeface="Cambria" panose="02040503050406030204" pitchFamily="18" charset="0"/>
              </a:rPr>
              <a:t>when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‘+’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+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‘–’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-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‘*’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*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−  ch là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‘/’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thì thực hiện phép tính a / b và in kết quả lên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hình.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125</Words>
  <Application>Microsoft Office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690</cp:revision>
  <dcterms:created xsi:type="dcterms:W3CDTF">2011-04-06T04:04:31Z</dcterms:created>
  <dcterms:modified xsi:type="dcterms:W3CDTF">2017-07-25T14:50:32Z</dcterms:modified>
</cp:coreProperties>
</file>