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gỡ lỗi Kotlin bằng công cụ Debug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đặt break point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debug từng dòng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xem giá trị trong khi debug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đặt break point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Muốn dừng lại kiểm tra lệnh ở dòng nào thì tạo break point ở dòng đó: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74415"/>
            <a:ext cx="5486400" cy="44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debug từng dòng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Vào Run chọn/ Debug hoặc nhấn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Shift + F9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97" y="1641576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debug từng dòng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Cửa sổ Confirm Perspective Switch hiển thị, chọn Yes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05000"/>
            <a:ext cx="49339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debug từng dòng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Chương trình sẽ dừng ngay dòng số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25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có break point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06" y="1655224"/>
            <a:ext cx="8531949" cy="50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debug từng dòng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Ý nghĩa Các phím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F7,F8, F9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" y="1634752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xem giá trị trong khi debug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Chọn biến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chọn Watch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14478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xem giá trị trong khi debug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Chọn biến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chọn Watch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47900"/>
            <a:ext cx="5829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135</Words>
  <Application>Microsoft Office PowerPoint</Application>
  <PresentationFormat>On-screen Show (4:3)</PresentationFormat>
  <Paragraphs>23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706</cp:revision>
  <dcterms:created xsi:type="dcterms:W3CDTF">2011-04-06T04:04:31Z</dcterms:created>
  <dcterms:modified xsi:type="dcterms:W3CDTF">2017-05-27T11:21:07Z</dcterms:modified>
</cp:coreProperties>
</file>