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toán học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05776" y="1066800"/>
          <a:ext cx="8151454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078"/>
                <a:gridCol w="5164376"/>
              </a:tblGrid>
              <a:tr h="386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Tên</a:t>
                      </a:r>
                      <a:r>
                        <a:rPr lang="en-US" sz="2400" baseline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</a:rPr>
                        <a:t>phương thức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PI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giá trị PI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abs(a)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trị tuyệt đối của 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max(a,b)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giá trị lớn nhất giữa a và b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min(a,b)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giá trị nhỏ nhất giữa a và b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sqrt(a)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căn bậc 2 của 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pow(x,y)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</a:rPr>
                        <a:t> lũy thừa x</a:t>
                      </a:r>
                      <a:r>
                        <a:rPr lang="en-US" sz="2400" baseline="30000" smtClean="0">
                          <a:effectLst/>
                          <a:latin typeface="Cambria" panose="02040503050406030204" pitchFamily="18" charset="0"/>
                        </a:rPr>
                        <a:t>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sin(radian)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sin, radian=Math.PI*góc/180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cos(radian)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tan(radian)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tan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1371600"/>
            <a:ext cx="776687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"Số PI="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"Giá trị tuyệt đối của -4="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+Math.abs(-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"số 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+Math.max(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là số lớn"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"Căn bậc 2 của 25="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+Math.sqrt(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25.0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 mũ 4 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+Math.pow(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goc=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rad=Math.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*goc/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"sin(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+Math.sin(rad))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"cos(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+Math.cos(rad))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"tan(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+Math.tan(rad))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"cotan(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+Math.cos(rad)/Math.sin(rad))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102</Words>
  <Application>Microsoft Office PowerPoint</Application>
  <PresentationFormat>On-screen Show 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713</cp:revision>
  <dcterms:created xsi:type="dcterms:W3CDTF">2011-04-06T04:04:31Z</dcterms:created>
  <dcterms:modified xsi:type="dcterms:W3CDTF">2017-05-28T00:41:52Z</dcterms:modified>
</cp:coreProperties>
</file>