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sv-SE" kern="0">
                <a:solidFill>
                  <a:srgbClr val="002060"/>
                </a:solidFill>
                <a:latin typeface="Cambria" panose="02040503050406030204" pitchFamily="18" charset="0"/>
              </a:rPr>
              <a:t>Các Hàm tìm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indexOf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lastIndexOf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contains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indexOf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Trả về vị trí đầu tiên tìm thấy, không tìm thấy trả về -1</a:t>
            </a:r>
          </a:p>
          <a:p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5210" y="1752600"/>
            <a:ext cx="387157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Trả về i = 2</a:t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s.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lastIndexOf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lastIndexOf trả về vị trí cuối cùng tìm thấy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76" y="1752600"/>
            <a:ext cx="82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  <a:ea typeface="Times New Roman"/>
              </a:rPr>
              <a:t>var s: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 String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= </a:t>
            </a:r>
            <a:r>
              <a:rPr lang="en-US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"Hello everybody </a:t>
            </a:r>
            <a:r>
              <a:rPr lang="en-US" sz="2400" smtClean="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!"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var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i = 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0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it-IT" sz="2400" smtClean="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// </a:t>
            </a:r>
            <a:r>
              <a:rPr lang="it-IT" sz="240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Trả về i = </a:t>
            </a:r>
            <a:r>
              <a:rPr lang="it-IT" sz="2400" smtClean="0">
                <a:solidFill>
                  <a:srgbClr val="008000"/>
                </a:solidFill>
                <a:latin typeface="Cambria" panose="02040503050406030204" pitchFamily="18" charset="0"/>
                <a:ea typeface="Times New Roman"/>
              </a:rPr>
              <a:t>8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it-IT" sz="2400" smtClean="0">
                <a:latin typeface="Cambria" panose="02040503050406030204" pitchFamily="18" charset="0"/>
                <a:ea typeface="Times New Roman"/>
              </a:rPr>
              <a:t>i </a:t>
            </a:r>
            <a:r>
              <a:rPr lang="it-IT" sz="2400">
                <a:latin typeface="Cambria" panose="02040503050406030204" pitchFamily="18" charset="0"/>
                <a:ea typeface="Times New Roman"/>
              </a:rPr>
              <a:t>= </a:t>
            </a:r>
            <a:r>
              <a:rPr lang="it-IT" sz="2400" smtClean="0">
                <a:latin typeface="Cambria" panose="02040503050406030204" pitchFamily="18" charset="0"/>
                <a:ea typeface="Times New Roman"/>
              </a:rPr>
              <a:t>s.lastIndexOf(</a:t>
            </a:r>
            <a:r>
              <a:rPr lang="it-IT" sz="2400" smtClean="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</a:t>
            </a:r>
            <a:r>
              <a:rPr lang="it-IT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e</a:t>
            </a:r>
            <a:r>
              <a:rPr lang="it-IT" sz="2400" smtClean="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</a:t>
            </a:r>
            <a:r>
              <a:rPr lang="it-IT" sz="2400" smtClean="0">
                <a:latin typeface="Cambria" panose="02040503050406030204" pitchFamily="18" charset="0"/>
                <a:ea typeface="Times New Roman"/>
              </a:rPr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37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contains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/>
              <a:t>Contains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tra chuỗi con có nằm trong chuỗi s?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76" y="1752600"/>
            <a:ext cx="825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var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s 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:</a:t>
            </a:r>
            <a:r>
              <a:rPr lang="en-US" sz="2400" smtClean="0">
                <a:solidFill>
                  <a:srgbClr val="0000FF"/>
                </a:solidFill>
                <a:latin typeface="Cambria" panose="02040503050406030204" pitchFamily="18" charset="0"/>
                <a:ea typeface="Times New Roman"/>
              </a:rPr>
              <a:t>String</a:t>
            </a:r>
            <a:r>
              <a:rPr lang="en-US" sz="2400" smtClean="0">
                <a:latin typeface="Cambria" panose="02040503050406030204" pitchFamily="18" charset="0"/>
                <a:ea typeface="Times New Roman"/>
              </a:rPr>
              <a:t>  </a:t>
            </a:r>
            <a:r>
              <a:rPr lang="en-US" sz="2400">
                <a:latin typeface="Cambria" panose="02040503050406030204" pitchFamily="18" charset="0"/>
                <a:ea typeface="Times New Roman"/>
              </a:rPr>
              <a:t>= </a:t>
            </a:r>
            <a:r>
              <a:rPr lang="en-US" sz="240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"Hello everybody </a:t>
            </a:r>
            <a:r>
              <a:rPr lang="en-US" sz="2400" smtClean="0">
                <a:solidFill>
                  <a:srgbClr val="A31515"/>
                </a:solidFill>
                <a:latin typeface="Cambria" panose="02040503050406030204" pitchFamily="18" charset="0"/>
                <a:ea typeface="Times New Roman"/>
              </a:rPr>
              <a:t>!"</a:t>
            </a:r>
            <a:endParaRPr lang="en-US" sz="2400">
              <a:latin typeface="Cambria" panose="02040503050406030204" pitchFamily="18" charset="0"/>
              <a:ea typeface="Times New Roman"/>
            </a:endParaRPr>
          </a:p>
          <a:p>
            <a:r>
              <a:rPr lang="en-US" sz="2400" smtClean="0">
                <a:latin typeface="Cambria" panose="02040503050406030204" pitchFamily="18" charset="0"/>
                <a:ea typeface="Times New Roman"/>
              </a:rPr>
              <a:t>if(s</a:t>
            </a:r>
            <a:r>
              <a:rPr lang="en-US" sz="2400" smtClean="0"/>
              <a:t>.contains(“</a:t>
            </a:r>
            <a:r>
              <a:rPr lang="en-US" sz="2400" u="sng" smtClean="0"/>
              <a:t>body”))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2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104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731</cp:revision>
  <dcterms:created xsi:type="dcterms:W3CDTF">2011-04-06T04:04:31Z</dcterms:created>
  <dcterms:modified xsi:type="dcterms:W3CDTF">2017-05-28T09:06:17Z</dcterms:modified>
</cp:coreProperties>
</file>