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nối và chèn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Nối chuỗi bằng dấu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+ hoặc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nối chuỗi bằng StringBuilder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chèn chuỗi</a:t>
            </a:r>
          </a:p>
        </p:txBody>
      </p:sp>
    </p:spTree>
    <p:extLst>
      <p:ext uri="{BB962C8B-B14F-4D97-AF65-F5344CB8AC3E}">
        <p14:creationId xmlns:p14="http://schemas.microsoft.com/office/powerpoint/2010/main" val="18408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Nối chuỗi bằng dấu </a:t>
              </a:r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+ hoặ plus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0328" y="1371600"/>
            <a:ext cx="448071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s:String=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b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s=s.plus(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s=s.plus(</a:t>
            </a: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"Putin"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705600" cy="508000"/>
            <a:chOff x="789624" y="1191463"/>
            <a:chExt cx="6705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504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nối chuỗi bằng StringBuilder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9321" y="1434643"/>
            <a:ext cx="55306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 = StringBuilder()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builder.append(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builder.append(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builder.append(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"Putin"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builder.append(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builder.append(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"Kim Jong Un"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(builder.toString())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chèn chuỗi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9321" y="1311533"/>
            <a:ext cx="664797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 = StringBuilder(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 Putin"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builder.insert(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"Kim Jong Un 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(builder.toString())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70</Words>
  <Application>Microsoft Office PowerPoint</Application>
  <PresentationFormat>On-screen Show (4:3)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768</cp:revision>
  <dcterms:created xsi:type="dcterms:W3CDTF">2011-04-06T04:04:31Z</dcterms:created>
  <dcterms:modified xsi:type="dcterms:W3CDTF">2017-05-28T08:36:31Z</dcterms:modified>
</cp:coreProperties>
</file>