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Cách tách chuỗi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tách chuỗi với split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5437" y="1137277"/>
            <a:ext cx="663675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"Trần Duy Thanh"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arr:List&lt;String&gt; = s.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"Số phần tử="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+arr.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10" y="3657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Số phần tử=3</a:t>
            </a:r>
          </a:p>
          <a:p>
            <a:r>
              <a:rPr lang="en-US" sz="2400"/>
              <a:t>Trần</a:t>
            </a:r>
          </a:p>
          <a:p>
            <a:r>
              <a:rPr lang="en-US" sz="2400"/>
              <a:t>Duy</a:t>
            </a:r>
          </a:p>
          <a:p>
            <a:r>
              <a:rPr lang="en-US" sz="2400"/>
              <a:t>Thanh</a:t>
            </a:r>
          </a:p>
        </p:txBody>
      </p:sp>
    </p:spTree>
    <p:extLst>
      <p:ext uri="{BB962C8B-B14F-4D97-AF65-F5344CB8AC3E}">
        <p14:creationId xmlns:p14="http://schemas.microsoft.com/office/powerpoint/2010/main" val="177358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33</Words>
  <Application>Microsoft Office PowerPoint</Application>
  <PresentationFormat>On-screen Show 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775</cp:revision>
  <dcterms:created xsi:type="dcterms:W3CDTF">2011-04-06T04:04:31Z</dcterms:created>
  <dcterms:modified xsi:type="dcterms:W3CDTF">2017-05-28T08:41:01Z</dcterms:modified>
</cp:coreProperties>
</file>