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tự rèn luyện 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Collections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125244"/>
            <a:ext cx="805349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419350" algn="l"/>
              </a:tabLst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tập 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 Viết chương trình quản lý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Tên Sinh Viên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dưới dạng console, yêu cầu sử dụng 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MutableList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và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thực hiện các chức năng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sau (tạo menu):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Thêm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Xuất danh sách sinh viên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Sửa Sinh Viên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Xóa Sinh viên chứa tên bất kỳ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Tìm Sinh viên mà tên có chữ An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Sắp xếp Sinh Viên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41935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Xuất ra số lượng sinh viên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419350" algn="l"/>
              </a:tabLst>
            </a:pP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86</Words>
  <Application>Microsoft Office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824</cp:revision>
  <dcterms:created xsi:type="dcterms:W3CDTF">2011-04-06T04:04:31Z</dcterms:created>
  <dcterms:modified xsi:type="dcterms:W3CDTF">2017-07-23T23:42:13Z</dcterms:modified>
</cp:coreProperties>
</file>