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3" r:id="rId3"/>
    <p:sldId id="274" r:id="rId4"/>
    <p:sldId id="275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Quy tắc khai báo các getter/setter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934200" cy="508000"/>
            <a:chOff x="789624" y="1191463"/>
            <a:chExt cx="6934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733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/>
                <a:t>Khai báo các getter/setter của Lớp trong Kotlin:</a:t>
              </a:r>
              <a:endParaRPr lang="en-US" sz="2400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28600" y="1186658"/>
            <a:ext cx="8610600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Nếu các thuộc tính trong lớp mà để default và truy suất trong cùng package hoặc các thuộc tính để modifier là public thì ta không cần khai báo getter/setter.</a:t>
            </a:r>
          </a:p>
          <a:p>
            <a:pPr indent="228600" algn="just">
              <a:lnSpc>
                <a:spcPct val="115000"/>
              </a:lnSpc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Cách khai báo getter/setter trong Kotlin có khác biệt so với Java, C# và các ngôn ngữ khác.</a:t>
            </a:r>
          </a:p>
          <a:p>
            <a:pPr indent="228600" algn="just">
              <a:lnSpc>
                <a:spcPct val="115000"/>
              </a:lnSpc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Cú pháp tổng quát để khai báo getter/setter:</a:t>
            </a:r>
          </a:p>
          <a:p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var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 &lt;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propertyName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&gt;[: &lt;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PropertyType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&gt;] [= &lt;property_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initializer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&gt;]</a:t>
            </a:r>
            <a:b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[&lt;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getter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&gt;]</a:t>
            </a:r>
            <a:b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[&lt;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setter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&gt;]</a:t>
            </a:r>
            <a:endParaRPr lang="en-U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7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934200" cy="508000"/>
            <a:chOff x="789624" y="1191463"/>
            <a:chExt cx="6934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733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/>
                <a:t>Khai báo các getter/setter của Lớp trong Kotlin:</a:t>
              </a:r>
              <a:endParaRPr lang="en-US" sz="2400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81596" y="1170737"/>
            <a:ext cx="2394886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SinhVien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 var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:Int=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private var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ten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:String=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b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 var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:Int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</a:t>
            </a:r>
            <a:b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(value)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=value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 var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Ten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:String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ten</a:t>
            </a:r>
            <a:b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(value)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ten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=value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72000" y="1170737"/>
            <a:ext cx="4126130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constructor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{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"Đây là secondary constructor 0 đối số"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constructor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(ma:Int,ten:String)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{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"Đây là secondary constructor 2 đối số"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"Mã=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; Tên =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ten</a:t>
            </a: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934200" cy="508000"/>
            <a:chOff x="789624" y="1191463"/>
            <a:chExt cx="6934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733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/>
                <a:t>Khai báo các getter/setter của Lớp trong Kotlin:</a:t>
              </a:r>
              <a:endParaRPr lang="en-US" sz="2400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25332" y="1295400"/>
            <a:ext cx="8361468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Theo cách viết ở trên ta có 2 Getter/Setter Ma và Ten. Các đối tượng ở ngoài sẽ không truy suất được vào 2 thuộc tính 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 và 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ten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 mà chỉ được truy suất thông qua 2 Getter/Setter 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 và 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Ten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 (chú ý IN HOA- in thường)</a:t>
            </a:r>
          </a:p>
          <a:p>
            <a:pPr indent="228600" algn="just">
              <a:lnSpc>
                <a:spcPct val="115000"/>
              </a:lnSpc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Các từ khóa get, set ở trên thì phần mềm IntelliJ IDEA cũng gợi ý sẵn cho ta, chỉ cần gõ ký tự đầu là nó gợi ý rồi sau đó ta nhấn Enter tự nó xuất hiện. Với set bạn để ý có value là parameter mặc định, đó là parameter nhận giá trị input từ ngoài vào (là thay đổi thông tin cho thuộc tính của đối tượng).</a:t>
            </a:r>
            <a:endParaRPr lang="en-U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590800" y="4147767"/>
            <a:ext cx="2923877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fun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var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hanh=SinhVien()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hanh.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113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hanh.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Ten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"Hồ Thị Hạnh"</a:t>
            </a:r>
            <a:b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"Thông tin của Hạnh:"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"Mã:"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+hanh.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"Tên:"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+hanh.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Ten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249</Words>
  <Application>Microsoft Office PowerPoint</Application>
  <PresentationFormat>On-screen Show (4:3)</PresentationFormat>
  <Paragraphs>17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Arial</vt:lpstr>
      <vt:lpstr>Calibri</vt:lpstr>
      <vt:lpstr>Cambria</vt:lpstr>
      <vt:lpstr>Courier New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881</cp:revision>
  <dcterms:created xsi:type="dcterms:W3CDTF">2011-04-06T04:04:31Z</dcterms:created>
  <dcterms:modified xsi:type="dcterms:W3CDTF">2017-07-23T23:53:59Z</dcterms:modified>
</cp:coreProperties>
</file>