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Quy tắc Khai báo các phương thức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934200" cy="508000"/>
            <a:chOff x="789624" y="1191463"/>
            <a:chExt cx="6934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733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Khai báo các Phương thức của Lớp trong Kotlin: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29880" y="1204856"/>
            <a:ext cx="850931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Phương thức hay còn gọi là hành vi, các xử lý nghiệp vụ trên đối tượng. Đây là tập hợp các sức mạnh của đối tượng. Kotlin dùng từ khóa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để khai báo các phương thức. Các phương thức này có thể có giá trị trả về hoặc không.</a:t>
            </a:r>
          </a:p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Ví dụ dưới đây bổ sung 2 phương thức (trả về giá trị String và không trả về giá trị nào cả):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2610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xuatThongTin()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"Thông tin chi tiết:"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"Mã = 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"Tên= 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chiTiet():String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s=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"Thông Tin Chi Tiết:"</a:t>
            </a:r>
            <a:b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s=s.plus(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Mã="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s=s.plus(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s=s.plus(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"Tên="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109</Words>
  <Application>Microsoft Office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882</cp:revision>
  <dcterms:created xsi:type="dcterms:W3CDTF">2011-04-06T04:04:31Z</dcterms:created>
  <dcterms:modified xsi:type="dcterms:W3CDTF">2017-07-23T23:55:22Z</dcterms:modified>
</cp:coreProperties>
</file>