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24_h4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Kỹ thuật Overloading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Kỹ thuật Overloading Method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195758"/>
            <a:ext cx="85900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Overloading Method là một trong những kỹ thuật rất quan trọng trong lập trình OOP, Kotlin cũng hỗ trợ tính năng này.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Overloading Là đặc điểm trong cùng 1 lớp có nhiều phương thức cùng tên nhưng khác nhau về Signature.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Signature bao gồm: Số lượng các đối số hoặc kiểu dữ liệu các đối số hoặc thứ tự các đối số.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Kiểu dữ liệu trả về không được tính vào signature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Lợi ích của Overloading là khả năng tái sử dụng lại phương thức và giúp việc gọi hàm “uyển chuyển”.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Các Constructor là trường hợp đặc biệt của Overloading Method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Kỹ thuật Overloading Method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 descr="https://duythanhcse.files.wordpress.com/2017/06/kotlin_24_h4.png?w=551&amp;h=429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5248275" cy="408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4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Kỹ thuật Overloading Method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41108" y="1295400"/>
            <a:ext cx="455894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//Constructor 0 đối số được gọi</a:t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coca=SanPham()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//Constructor 2 đối số được gọi</a:t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pepsi=SanPham(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"Pepsi"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//Constructor 3 đối số được gọi</a:t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biaSaiGon=SanPham(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"Bia Sài Gòn"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15.5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//Phương thức 0 đối số được gọi</a:t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pepsi.printInfor()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//Constructor 3 đối số được gọi</a:t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coca.printInfor(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"Cô Ca Cô La la"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25.0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vararg (còn gọi là Parameter list)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3310" y="1447800"/>
            <a:ext cx="406521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printNumbers(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vararg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numbers: Int)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(number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numbers)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(number)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printNumbers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printNumbers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printNumbers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154</Words>
  <Application>Microsoft Office PowerPoint</Application>
  <PresentationFormat>On-screen Show 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Arial</vt:lpstr>
      <vt:lpstr>Calibri</vt:lpstr>
      <vt:lpstr>Cambria</vt:lpstr>
      <vt:lpstr>Courier New</vt:lpstr>
      <vt:lpstr>Symbol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906</cp:revision>
  <dcterms:created xsi:type="dcterms:W3CDTF">2011-04-06T04:04:31Z</dcterms:created>
  <dcterms:modified xsi:type="dcterms:W3CDTF">2017-07-23T23:59:00Z</dcterms:modified>
</cp:coreProperties>
</file>