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21" autoAdjust="0"/>
    <p:restoredTop sz="95578" autoAdjust="0"/>
  </p:normalViewPr>
  <p:slideViewPr>
    <p:cSldViewPr>
      <p:cViewPr varScale="1">
        <p:scale>
          <a:sx n="94" d="100"/>
          <a:sy n="94" d="100"/>
        </p:scale>
        <p:origin x="4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28/07/2017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28/07/2017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 bài tập tự rèn luyện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smtClean="0">
                <a:solidFill>
                  <a:srgbClr val="002060"/>
                </a:solidFill>
                <a:latin typeface="Cambria" panose="02040503050406030204" pitchFamily="18" charset="0"/>
              </a:rPr>
              <a:t>Bài 1:</a:t>
            </a:r>
          </a:p>
          <a:p>
            <a:r>
              <a:rPr lang="en-US" sz="2400" smtClean="0">
                <a:latin typeface="Cambria" panose="02040503050406030204" pitchFamily="18" charset="0"/>
              </a:rPr>
              <a:t>Viết </a:t>
            </a:r>
            <a:r>
              <a:rPr lang="en-US" sz="2400">
                <a:latin typeface="Cambria" panose="02040503050406030204" pitchFamily="18" charset="0"/>
              </a:rPr>
              <a:t>chương trình quản lý bán hàng được mô tả như bên dưới, yêu cầu dùng </a:t>
            </a:r>
            <a:r>
              <a:rPr lang="en-US" sz="2400" b="1" smtClean="0">
                <a:latin typeface="Cambria" panose="02040503050406030204" pitchFamily="18" charset="0"/>
              </a:rPr>
              <a:t>MutableList</a:t>
            </a:r>
            <a:r>
              <a:rPr lang="en-US" sz="2400" smtClean="0">
                <a:latin typeface="Cambria" panose="02040503050406030204" pitchFamily="18" charset="0"/>
              </a:rPr>
              <a:t> </a:t>
            </a:r>
            <a:r>
              <a:rPr lang="en-US" sz="2400">
                <a:latin typeface="Cambria" panose="02040503050406030204" pitchFamily="18" charset="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Mỗi một danh mục sản phẩm sẽ có nhiều sản phẩm, thông tin danh mục sản phẩm gồm: Mã danh mục, tên danh mục. Thông tin sản phẩm gồm: mã sản phẩm, tên sản phẩm, giá cả, xuất xứ.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Viết hàm cho phép </a:t>
            </a:r>
            <a:r>
              <a:rPr lang="en-US" sz="2400" smtClean="0">
                <a:latin typeface="Cambria" panose="02040503050406030204" pitchFamily="18" charset="0"/>
              </a:rPr>
              <a:t>nhập thông </a:t>
            </a:r>
            <a:r>
              <a:rPr lang="en-US" sz="2400">
                <a:latin typeface="Cambria" panose="02040503050406030204" pitchFamily="18" charset="0"/>
              </a:rPr>
              <a:t>tin danh mục sản phẩm và sản phẩm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Xuất danh sản phẩm thuộc một danh mục bất kỳ nhập vào từ bàn phím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Cho phép cập nhật thông tin sản phẩm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Xóa sản phẩm bất kỳ trong danh mục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Thống kê tổng giá trị của các mặt hàng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>
                <a:latin typeface="Cambria" panose="02040503050406030204" pitchFamily="18" charset="0"/>
              </a:rPr>
              <a:t>Liệt kê các sản phẩm có xuất xứ từ trung quốc</a:t>
            </a:r>
          </a:p>
          <a:p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5094446" y="990601"/>
            <a:ext cx="4049553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6705" y="995838"/>
            <a:ext cx="53782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smtClean="0">
                <a:solidFill>
                  <a:srgbClr val="002060"/>
                </a:solidFill>
                <a:latin typeface="Cambria" panose="02040503050406030204" pitchFamily="18" charset="0"/>
              </a:rPr>
              <a:t>Bài 2:</a:t>
            </a:r>
          </a:p>
          <a:p>
            <a:r>
              <a:rPr lang="en-US" sz="2400" smtClean="0">
                <a:latin typeface="Cambria" panose="02040503050406030204" pitchFamily="18" charset="0"/>
              </a:rPr>
              <a:t>Cho mô hình như hình bên, yêu cầu viết phần mềm để kiểm tra các phương thức:</a:t>
            </a:r>
          </a:p>
          <a:p>
            <a:endParaRPr lang="en-US" sz="2400">
              <a:latin typeface="Cambria" panose="02040503050406030204" pitchFamily="18" charset="0"/>
            </a:endParaRPr>
          </a:p>
          <a:p>
            <a:r>
              <a:rPr lang="en-US" sz="2000">
                <a:latin typeface="Cambria" panose="02040503050406030204" pitchFamily="18" charset="0"/>
              </a:rPr>
              <a:t>+ toString(): xuất giá trị x, y, radius của Point hoặc Circle tương ứng (x, y xuất kiểu tọa độ [x,y]) </a:t>
            </a:r>
          </a:p>
          <a:p>
            <a:r>
              <a:rPr lang="en-US" sz="2000">
                <a:latin typeface="Cambria" panose="02040503050406030204" pitchFamily="18" charset="0"/>
              </a:rPr>
              <a:t>+ setRadius(): kiểm tra giá trị đưa vào. </a:t>
            </a:r>
          </a:p>
          <a:p>
            <a:r>
              <a:rPr lang="en-US" sz="2000">
                <a:latin typeface="Cambria" panose="02040503050406030204" pitchFamily="18" charset="0"/>
              </a:rPr>
              <a:t>+ getDiameter(): tính đường kính hình tròn. </a:t>
            </a:r>
          </a:p>
          <a:p>
            <a:r>
              <a:rPr lang="en-US" sz="2000">
                <a:latin typeface="Cambria" panose="02040503050406030204" pitchFamily="18" charset="0"/>
              </a:rPr>
              <a:t>+ getCircumference(): tính chu vi hình tròn. </a:t>
            </a:r>
          </a:p>
          <a:p>
            <a:r>
              <a:rPr lang="en-US" sz="2000">
                <a:latin typeface="Cambria" panose="02040503050406030204" pitchFamily="18" charset="0"/>
              </a:rPr>
              <a:t>+ getArea(): tính diện tích hình tròn. </a:t>
            </a:r>
          </a:p>
          <a:p>
            <a:r>
              <a:rPr lang="en-US" sz="2000">
                <a:latin typeface="Cambria" panose="02040503050406030204" pitchFamily="18" charset="0"/>
              </a:rPr>
              <a:t>+ Hàm main() yêu cầu nhập một mảng n đối tượng Circle, xuất ra đường kính, chu vi, diện tích của chúng, kết quả hiển thị 2 số lẻ.</a:t>
            </a:r>
          </a:p>
          <a:p>
            <a:endParaRPr lang="en-US" sz="2400" smtClean="0">
              <a:latin typeface="Cambria" panose="02040503050406030204" pitchFamily="18" charset="0"/>
            </a:endParaRPr>
          </a:p>
          <a:p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smtClean="0">
                <a:solidFill>
                  <a:srgbClr val="002060"/>
                </a:solidFill>
                <a:latin typeface="Cambria" panose="02040503050406030204" pitchFamily="18" charset="0"/>
              </a:rPr>
              <a:t>Bài 3:</a:t>
            </a:r>
          </a:p>
          <a:p>
            <a:endParaRPr lang="en-US" sz="2400" smtClean="0">
              <a:latin typeface="Cambria" panose="02040503050406030204" pitchFamily="18" charset="0"/>
            </a:endParaRPr>
          </a:p>
          <a:p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9321" y="1679803"/>
            <a:ext cx="8334115" cy="460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Viết chương trình hướng đối tượng dùng để tính chu vi và diện tích hình tròn, hình chữ nhật và hình vuông. Với yêu cầu như sau: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228600" algn="l"/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Xây dựng lớp 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Hinh.kt 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có: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228600" algn="l"/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Các thuộc tính:</a:t>
            </a: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228600" algn="l"/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mau: màu sắc của hình có kiểu dữ liệu là String.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228600" algn="l"/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Các phương thức:</a:t>
            </a: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228600" algn="l"/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Hinh(String mau): phương thức khởi tạo đối tượng hình.</a:t>
            </a: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228600" algn="l"/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TinhDienTich(): phương thức tính diện tích hình.</a:t>
            </a: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228600" algn="l"/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TinhChuVi(): phương thức tính chu vi hình.</a:t>
            </a: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228600" algn="l"/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LayThongTin(): phương thức trả về các thông tin của đối tượng hình được tạo kiểu String.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228600" algn="l"/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Xây dựng lớp 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HinhChuNhat.kt 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kế thừa lớp 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Hinh.kt 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và có thêm các thuộc tính:</a:t>
            </a: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228600" algn="l"/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chieudai: chiều dài của hình chữ nhật có kiểu dữ liệu là double.</a:t>
            </a: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228600" algn="l"/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chieurong: chiều rộng của hình chữ nhật có kiểu dữ liệu là double</a:t>
            </a:r>
            <a:r>
              <a:rPr lang="en-US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smtClean="0">
                <a:solidFill>
                  <a:srgbClr val="002060"/>
                </a:solidFill>
                <a:latin typeface="Cambria" panose="02040503050406030204" pitchFamily="18" charset="0"/>
              </a:rPr>
              <a:t>Bài 3:</a:t>
            </a:r>
          </a:p>
          <a:p>
            <a:endParaRPr lang="en-US" sz="2400" smtClean="0">
              <a:latin typeface="Cambria" panose="02040503050406030204" pitchFamily="18" charset="0"/>
            </a:endParaRPr>
          </a:p>
          <a:p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484" y="1524000"/>
            <a:ext cx="833411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228600" algn="l"/>
                <a:tab pos="457200" algn="l"/>
              </a:tabLst>
            </a:pPr>
            <a:r>
              <a:rPr lang="en-US" sz="20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Xây 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dựng lớp </a:t>
            </a:r>
            <a:r>
              <a:rPr lang="en-US" sz="20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HinhTron.kt 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kế thừa từ lớp </a:t>
            </a:r>
            <a:r>
              <a:rPr lang="en-US" sz="20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Hinh.kt 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và có thêm thuộc tính:</a:t>
            </a: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228600" algn="l"/>
                <a:tab pos="457200" algn="l"/>
              </a:tabLs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bankinh: bán kính của hình tròn có kiểu dữ liệu là double.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228600" algn="l"/>
                <a:tab pos="457200" algn="l"/>
              </a:tabLst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Xây dựng lớp </a:t>
            </a:r>
            <a:r>
              <a:rPr lang="en-US" sz="20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HinhVuong.kt 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kế thừa từ lớp </a:t>
            </a:r>
            <a:r>
              <a:rPr lang="en-US" sz="20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HinhChuNhat.kt</a:t>
            </a:r>
            <a:endParaRPr lang="en-US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228600" algn="l"/>
                <a:tab pos="457200" algn="l"/>
              </a:tabLst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Xây dựng lớp </a:t>
            </a:r>
            <a:r>
              <a:rPr lang="en-US" sz="20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KiemTraHinh.kt 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với các yêu cầu sau: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228600" algn="l"/>
                <a:tab pos="457200" algn="l"/>
              </a:tabLs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Tạo 3 đối tượng hinhChuNhat, hinhTron, hinhVuong từ 3 phương thức HinhChuNhat(String mau, double chieudai, double chieurong), HinhTron(String mau, double bankinh), HinhVuong(String mau, double bankinh).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228600" algn="l"/>
                <a:tab pos="457200" algn="l"/>
              </a:tabLs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Tính diện tích và chu vi của các đối tượng hinhChuNhat, hinhTron, hinhVuong đã tạo.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228600" algn="l"/>
                <a:tab pos="457200" algn="l"/>
              </a:tabLs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Hiển thị thông tin các đối tượng Hinh đã tạo ra màn hình console.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-"/>
              <a:tabLst>
                <a:tab pos="228600" algn="l"/>
                <a:tab pos="457200" algn="l"/>
              </a:tabLst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Chạy chương trình và quan sát kết quả.</a:t>
            </a:r>
            <a:endParaRPr lang="en-U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5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smtClean="0">
                <a:solidFill>
                  <a:srgbClr val="002060"/>
                </a:solidFill>
                <a:latin typeface="Cambria" panose="02040503050406030204" pitchFamily="18" charset="0"/>
              </a:rPr>
              <a:t>Bài 4:</a:t>
            </a:r>
          </a:p>
          <a:p>
            <a:endParaRPr lang="en-US" sz="2400" smtClean="0">
              <a:latin typeface="Cambria" panose="02040503050406030204" pitchFamily="18" charset="0"/>
            </a:endParaRPr>
          </a:p>
          <a:p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1748345"/>
            <a:ext cx="6039485" cy="44672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9320" y="1505634"/>
            <a:ext cx="8283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Viết chương trình quản lý ngân hang câu hỏi theo mô hình dưới đây: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smtClean="0">
                <a:solidFill>
                  <a:srgbClr val="002060"/>
                </a:solidFill>
                <a:latin typeface="Cambria" panose="02040503050406030204" pitchFamily="18" charset="0"/>
              </a:rPr>
              <a:t>Bài 5:</a:t>
            </a:r>
          </a:p>
          <a:p>
            <a:endParaRPr lang="en-US" sz="2400" smtClean="0">
              <a:latin typeface="Cambria" panose="02040503050406030204" pitchFamily="18" charset="0"/>
            </a:endParaRPr>
          </a:p>
          <a:p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9320" y="1505634"/>
            <a:ext cx="82836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Viết chương trình quản lý Sinh viên theo mô hình dưới đây:</a:t>
            </a:r>
            <a:endParaRPr lang="en-US" sz="240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2341523"/>
            <a:ext cx="5943600" cy="37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609</Words>
  <Application>Microsoft Office PowerPoint</Application>
  <PresentationFormat>On-screen Show (4:3)</PresentationFormat>
  <Paragraphs>55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985</cp:revision>
  <dcterms:created xsi:type="dcterms:W3CDTF">2011-04-06T04:04:31Z</dcterms:created>
  <dcterms:modified xsi:type="dcterms:W3CDTF">2017-07-28T16:43:42Z</dcterms:modified>
</cp:coreProperties>
</file>