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6" r:id="rId4"/>
    <p:sldId id="263" r:id="rId5"/>
    <p:sldId id="264" r:id="rId6"/>
    <p:sldId id="265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uythanhcse.files.wordpress.com/2017/06/kotlin_32_h7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uythanhcse.wordpress.com/2014/12/19/bai-51-xu-ly-json-trong-androi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1.maven.org/maven2/com/google/code/gson/gson/2.8.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Xử lý JSon trong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JSon trong Kotlin – Bài 1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 descr="https://duythanhcse.files.wordpress.com/2017/06/kotlin_32_h7.png?w=509&amp;h=133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9" y="2839935"/>
            <a:ext cx="484822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505776" y="2057400"/>
            <a:ext cx="8129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https://duythanhcse.wordpress.com/2014/12/19/bai-51-xu-ly-json-trong-android</a:t>
            </a:r>
            <a:r>
              <a:rPr lang="en-US" smtClean="0">
                <a:hlinkClick r:id="rId4"/>
              </a:rPr>
              <a:t>/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5776" y="1377434"/>
            <a:ext cx="3374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 khái niệm về JSon: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913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JSon trong Kotlin – Bài 1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25332" y="1182110"/>
            <a:ext cx="843766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Để tải GSon 2.8.1 bạn vào link: </a:t>
            </a:r>
          </a:p>
          <a:p>
            <a:pPr indent="228600" algn="just">
              <a:lnSpc>
                <a:spcPct val="115000"/>
              </a:lnSpc>
            </a:pPr>
            <a:r>
              <a:rPr lang="en-US" sz="2000" u="sng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https://repo1.maven.org/maven2/com/google/code/gson/gson/2.8.1/</a:t>
            </a:r>
            <a:endParaRPr lang="en-US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 algn="just">
              <a:lnSpc>
                <a:spcPct val="115000"/>
              </a:lnSpc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Tải tập tin 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gson-2.8.1.jar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 (dụng lượng khoảng 228kb) từ  link ở trên về máy tính.</a:t>
            </a:r>
            <a:endParaRPr lang="en-U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2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JSon trong Kotlin – Bài 1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325332" y="1371600"/>
            <a:ext cx="7523268" cy="483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Để chuyển đổi Kotlin Model tới JSon ta làm như sau: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38200" y="2057400"/>
            <a:ext cx="5001369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val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gson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 Gson()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val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obj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 KotlinModel()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//lớp nào đó trong Kotlin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// 1. Kotlin object to JSON, and save into a file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val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file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=FileWriter(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"D: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\\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file.json"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gson.toJson(obj, file)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file.close()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// 2. Kotlin object to JSON, and assign to a String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val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jsonInString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gson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.toJson(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obj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7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JSon trong Kotlin – Bài 1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58848" y="1196895"/>
            <a:ext cx="8380351" cy="483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Để chuyển đổi JSon về Kotlin Model ta làm như sau: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55210" y="1809923"/>
            <a:ext cx="7902804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val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gson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 Gson()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// 1. JSON to Kotlin model, read it from a file.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val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data =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gson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.fromJson(FileReader(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"D: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\\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file.json"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), SanPham::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java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// 2. JSON to Kotlin Model, read it from a Json String.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val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jsonInString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"{'name' : 'cocacola'}"</a:t>
            </a:r>
            <a:b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val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data=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gson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.fromJson(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jsonInString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SanPham::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java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// JSON to JsonElement, convert to String later.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val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json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gson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.fromJson(FileReader(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"D: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\\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file.json"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), JsonElement::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java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val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result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gson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.toJson(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JSon trong Kotlin – Bài 1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607152" y="1170737"/>
            <a:ext cx="8155848" cy="771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Nếu dữ liệu Json là dạng JsonArray  thì để đưa về Kotlin  Model ta phải làm như sau:</a:t>
            </a:r>
            <a:endParaRPr lang="en-U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38200" y="2132856"/>
            <a:ext cx="568424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val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gson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 Gson()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val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json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"[{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cocacola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}, {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pepsi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\"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}]"</a:t>
            </a:r>
            <a:b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val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:MutableList =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gson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.fromJson(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object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TypeToken()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{}.type)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133</Words>
  <Application>Microsoft Office PowerPoint</Application>
  <PresentationFormat>On-screen Show (4:3)</PresentationFormat>
  <Paragraphs>21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Arial</vt:lpstr>
      <vt:lpstr>Calibri</vt:lpstr>
      <vt:lpstr>Cambria</vt:lpstr>
      <vt:lpstr>Courier New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1034</cp:revision>
  <dcterms:created xsi:type="dcterms:W3CDTF">2011-04-06T04:04:31Z</dcterms:created>
  <dcterms:modified xsi:type="dcterms:W3CDTF">2017-07-24T01:01:43Z</dcterms:modified>
</cp:coreProperties>
</file>