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0" r:id="rId6"/>
    <p:sldId id="27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ngabank.com.vn/exchange/ex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4_h1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tập rèn luyện JSon-Tỉ giá hối đoái DongA Bank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149191"/>
            <a:ext cx="8449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 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này để xem Webservice API cung Tỉ giá hối đoái của DongA Bank: </a:t>
            </a:r>
            <a:r>
              <a:rPr lang="en-US" sz="2400">
                <a:solidFill>
                  <a:srgbClr val="0000FF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http://dongabank.com.vn/exchange/export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866" y="2062579"/>
            <a:ext cx="8622658" cy="414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“items”:[{“type”:”CAD”,”imageurl”:”http:\/\/www.dongabank.com.vn\/images\/flag\/CAD.gif”,”muatienmat”:”16720″,”muack”:”16740″,”bantienmat”:”16930″,”banck”:”16930″},{“type”:”XAU”,”imageurl”:”http:\/\/www.dongabank.com.vn\/images\/flag\/XAU.gif”,”muatienmat”:”3632000″,”muack”:”3621000″,”bantienmat”:”3655000″,”banck”:”3621000″},{“type”:”AUD”,”imageurl”:”http:\/\/www.dongabank.com.vn\/images\/flag\/AUD.gif”,”muatienmat”:”16790″,”muack”:”16800″,”bantienmat”:”16980″,”banck”:”17000″},{“type”:”CHF”,”imageurl”:”http:\/\/www.dongabank.com.vn\/images\/flag\/CHF.gif”,”muatienmat”:”23430″,”muack”:”23450″,”bantienmat”:”23730″,”banck”:”23730″},{“type”:”CNY”,”imageurl”:”http:\/\/www.dongabank.com.vn\/images\/flag\/CNY.gif”,”muatienmat”:”3000″,”muack”:”3000″,”bantienmat”:”3500″,”banck”:”3500″},{“type”:”EUR”,”imageurl”:”http:\/\/www.dongabank.com.vn\/images\/flag\/EUR.gif”,”muatienmat”:”25460″,”muack”:”25480″,”bantienmat”:”25750″,”banck”:”25750″},{“type”:”GBP”,”imageurl”:”http:\/\/www.dongabank.com.vn\/images\/flag\/GBP.gif”,”muatienmat”:”29070″,”muack”:”29110″,”bantienmat”:”29450″,”banck”:”29450″},{“type”:”HKD”,”imageurl”:”http:\/\/www.dongabank.com.vn\/images\/flag\/HKD.gif”,”muatienmat”:”2550″,”muack”:”2900″,”bantienmat”:”2940″,”banck”:”2940″},{“type”:”JPY”,”imageurl”:”http:\/\/www.dongabank.com.vn\/images\/flag\/JPY.gif”,”muatienmat”:”204.3″,”muack”:”204.6″,”bantienmat”:”206.7″,”banck”:”206.7″},{“type”:”NZD”,”imageurl”:”http:\/\/www.dongabank.com.vn\/images\/flag\/NZD.gif”,”muatienmat”:””,”muack”:”16120″,”bantienmat”:””,”banck”:”16320″},{“type”:”PNJ_DAB”,”imageurl”:”http:\/\/www.dongabank.com.vn\/images\/flag\/PNJ_DAB.gif”,”muatienmat”:”3495000″,”muack”:”3495000″,”bantienmat”:”3545000″,”banck”:”3545000″},{“type”:”SGD”,”imageurl”:”http:\/\/www.dongabank.com.vn\/images\/flag\/SGD.gif”,”muatienmat”:”16320″,”muack”:”16340″,”bantienmat”:”16540″,”banck”:”16540″},{“type”:”THB”,”imageurl”:”http:\/\/www.dongabank.com.vn\/images\/flag\/THB.gif”,”muatienmat”:”595″,”muack”:”625″,”bantienmat”:”655″,”banck”:”655″},{“type”:”USD”,”imageurl”:”http:\/\/www.dongabank.com.vn\/images\/flag\/USD.gif”,”muatienmat”:”22680″,”muack”:”22680″,”bantienmat”:”22750″,”banck”:”22750″}]})</a:t>
            </a:r>
            <a:endParaRPr lang="en-US" sz="130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 descr="https://duythanhcse.files.wordpress.com/2017/06/kotlin_34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04912"/>
            <a:ext cx="5048250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1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90600" y="1219200"/>
            <a:ext cx="470641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Item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imageurl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muatienmat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muack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bantienmat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banck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override 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toString(): String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"Mã Tiền Tệ : 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"Mua tiền mặt :"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muatienmat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"Bán tiền mặt :"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bantienmat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"Mua chuyển khoản :"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muack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"Bán chuyển khoản :"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banck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"Hình đại diện :"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imageurl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68566" y="1371600"/>
            <a:ext cx="7408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TiGia {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b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:MutableList&lt;Item&gt; = </a:t>
            </a:r>
            <a:r>
              <a:rPr lang="en-US" sz="24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mutableListOf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353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3310" y="1371600"/>
            <a:ext cx="768800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url:URL=URL(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"http://dongabank.com.vn/exchange/export"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connection:HttpURLConnection= url.openConnection()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HttpURLConnection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isr:InputStreamReader= InputStreamReader(connection.inputStream,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"UTF-8"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br:BufferedReader=BufferedReader(isr)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s= br.readText()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br.close()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isr.close()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s=s.replace(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"("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s=s.replace(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")"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gs:Gson= Gson()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dstg:TiGia=gs.fromJson&lt;TiGia&gt;(s,TiGia::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.java)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(item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dstg.items)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println(item)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println(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"-------------------------------"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522</Words>
  <Application>Microsoft Office PowerPoint</Application>
  <PresentationFormat>On-screen Show (4:3)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1046</cp:revision>
  <dcterms:created xsi:type="dcterms:W3CDTF">2011-04-06T04:04:31Z</dcterms:created>
  <dcterms:modified xsi:type="dcterms:W3CDTF">2017-07-24T00:58:05Z</dcterms:modified>
</cp:coreProperties>
</file>