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5578" autoAdjust="0"/>
  </p:normalViewPr>
  <p:slideViewPr>
    <p:cSldViewPr>
      <p:cViewPr varScale="1">
        <p:scale>
          <a:sx n="94" d="100"/>
          <a:sy n="94" d="100"/>
        </p:scale>
        <p:origin x="4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tự rèn luyện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lý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JSon file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Bài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tập tự rèn luyện xử lý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Json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642990" y="1066800"/>
            <a:ext cx="3335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latin typeface="Cambria" panose="02040503050406030204" pitchFamily="18" charset="0"/>
              </a:rPr>
              <a:t>Hãy xây dựng mô hình lớp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Lưu và đọc Json</a:t>
            </a:r>
            <a:endParaRPr lang="en-US" sz="22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9344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Bài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tập tự rèn luyện xử lý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Json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10527" y="1160577"/>
            <a:ext cx="8933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nhập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Profile : id, name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xuất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Profile ra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hình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danh sách Post cho Profile: id, message, created_time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lưu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Profile vào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ổ cứng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JSon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đọc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Profile từ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ổ cứng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Json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928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87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1060</cp:revision>
  <dcterms:created xsi:type="dcterms:W3CDTF">2011-04-06T04:04:31Z</dcterms:created>
  <dcterms:modified xsi:type="dcterms:W3CDTF">2017-07-31T10:18:56Z</dcterms:modified>
</cp:coreProperties>
</file>