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FF964D-1056-DE85-1F3D-3F99568EF712}" v="21" dt="2025-03-26T16:52:28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VILLARI" userId="S::vllwlm03a24c351p@studium.unict.it::02f741cb-2559-49bf-b221-d4fa8c01c9e4" providerId="AD" clId="Web-{BFFF964D-1056-DE85-1F3D-3F99568EF712}"/>
    <pc:docChg chg="modSld">
      <pc:chgData name="WILLIAM VILLARI" userId="S::vllwlm03a24c351p@studium.unict.it::02f741cb-2559-49bf-b221-d4fa8c01c9e4" providerId="AD" clId="Web-{BFFF964D-1056-DE85-1F3D-3F99568EF712}" dt="2025-03-26T16:52:27.527" v="17" actId="20577"/>
      <pc:docMkLst>
        <pc:docMk/>
      </pc:docMkLst>
      <pc:sldChg chg="addSp modSp">
        <pc:chgData name="WILLIAM VILLARI" userId="S::vllwlm03a24c351p@studium.unict.it::02f741cb-2559-49bf-b221-d4fa8c01c9e4" providerId="AD" clId="Web-{BFFF964D-1056-DE85-1F3D-3F99568EF712}" dt="2025-03-26T16:52:27.527" v="17" actId="20577"/>
        <pc:sldMkLst>
          <pc:docMk/>
          <pc:sldMk cId="109857222" sldId="256"/>
        </pc:sldMkLst>
        <pc:spChg chg="mod">
          <ac:chgData name="WILLIAM VILLARI" userId="S::vllwlm03a24c351p@studium.unict.it::02f741cb-2559-49bf-b221-d4fa8c01c9e4" providerId="AD" clId="Web-{BFFF964D-1056-DE85-1F3D-3F99568EF712}" dt="2025-03-26T16:52:27.527" v="1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ILLIAM VILLARI" userId="S::vllwlm03a24c351p@studium.unict.it::02f741cb-2559-49bf-b221-d4fa8c01c9e4" providerId="AD" clId="Web-{BFFF964D-1056-DE85-1F3D-3F99568EF712}" dt="2025-03-26T16:51:31.197" v="9" actId="1076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WILLIAM VILLARI" userId="S::vllwlm03a24c351p@studium.unict.it::02f741cb-2559-49bf-b221-d4fa8c01c9e4" providerId="AD" clId="Web-{BFFF964D-1056-DE85-1F3D-3F99568EF712}" dt="2025-03-26T16:51:43.604" v="12" actId="1076"/>
          <ac:picMkLst>
            <pc:docMk/>
            <pc:sldMk cId="109857222" sldId="256"/>
            <ac:picMk id="4" creationId="{9447380B-FE22-DEA6-5C98-E7E1C79B44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673" y="-1197354"/>
            <a:ext cx="9144000" cy="23876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reddit.com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59699" y="7101843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A screenshot of a video chat&#10;&#10;AI-generated content may be incorrect.">
            <a:extLst>
              <a:ext uri="{FF2B5EF4-FFF2-40B4-BE49-F238E27FC236}">
                <a16:creationId xmlns:a16="http://schemas.microsoft.com/office/drawing/2014/main" id="{9447380B-FE22-DEA6-5C98-E7E1C79B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658335"/>
            <a:ext cx="7269346" cy="35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reddit.com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</cp:revision>
  <dcterms:created xsi:type="dcterms:W3CDTF">2025-03-26T16:47:21Z</dcterms:created>
  <dcterms:modified xsi:type="dcterms:W3CDTF">2025-03-26T16:52:32Z</dcterms:modified>
</cp:coreProperties>
</file>