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5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08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02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80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82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5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02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6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2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8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45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A66A-896D-454C-868D-E9DEE458768A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9907-2FDD-425D-A507-BA02457A9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5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31.20.38\AD_EPOS_PRD\DATA_AREA\IN\DAM\f1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4" y="1457266"/>
            <a:ext cx="1350635" cy="887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974" y="1197168"/>
            <a:ext cx="1154366" cy="14229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563" y="2116833"/>
            <a:ext cx="804515" cy="8993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1" y="4388386"/>
            <a:ext cx="689490" cy="7323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27" y="1197168"/>
            <a:ext cx="921733" cy="14286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17049" y="9322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 Server (38)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17049" y="944367"/>
            <a:ext cx="3063711" cy="54187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8629438" y="944367"/>
            <a:ext cx="3063711" cy="54187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Straight Arrow Connector 21"/>
          <p:cNvCxnSpPr>
            <a:cxnSpLocks/>
            <a:endCxn id="9" idx="1"/>
          </p:cNvCxnSpPr>
          <p:nvPr/>
        </p:nvCxnSpPr>
        <p:spPr>
          <a:xfrm>
            <a:off x="6647394" y="1908646"/>
            <a:ext cx="34015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9" idx="2"/>
            <a:endCxn id="25" idx="0"/>
          </p:cNvCxnSpPr>
          <p:nvPr/>
        </p:nvCxnSpPr>
        <p:spPr>
          <a:xfrm>
            <a:off x="10626157" y="2620124"/>
            <a:ext cx="0" cy="1623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1" y="1285794"/>
            <a:ext cx="541290" cy="54129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2923558" y="1925774"/>
            <a:ext cx="1996719" cy="9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60" y="1282262"/>
            <a:ext cx="541290" cy="5412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391799" y="9367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66886" y="9443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82497" y="3501155"/>
            <a:ext cx="205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3.ZipFiles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86802" y="100247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kumimoji="1" lang="en-US" altLang="ja-JP" dirty="0"/>
              <a:t> Server (159)</a:t>
            </a:r>
          </a:p>
        </p:txBody>
      </p:sp>
      <p:cxnSp>
        <p:nvCxnSpPr>
          <p:cNvPr id="43" name="Straight Arrow Connector 42"/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6394961" y="4754556"/>
            <a:ext cx="37200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91411" y="404593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4. Send the email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462" y="301658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Data Flow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A picture containing thing&#10;&#10;Description generated with high confidenc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73" y="1987330"/>
            <a:ext cx="638525" cy="6385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680111" y="2147060"/>
            <a:ext cx="1789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1.Download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F13</a:t>
            </a: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051" y="1934533"/>
            <a:ext cx="143020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2.Load F13 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to 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DB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Create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Reports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01740" y="2599422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FTP Client</a:t>
            </a:r>
            <a:endParaRPr kumimoji="1" lang="ja-JP" altLang="en-US" sz="12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1" y="4243441"/>
            <a:ext cx="1022231" cy="1022231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cxnSpLocks/>
            <a:stCxn id="13" idx="1"/>
          </p:cNvCxnSpPr>
          <p:nvPr/>
        </p:nvCxnSpPr>
        <p:spPr>
          <a:xfrm flipH="1">
            <a:off x="2923558" y="4754556"/>
            <a:ext cx="2781913" cy="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7" y="3860170"/>
            <a:ext cx="1788770" cy="17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8450" y="1641507"/>
            <a:ext cx="2073897" cy="69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87" y="93767"/>
            <a:ext cx="1089287" cy="10008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30597" y="198106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1">
                    <a:lumMod val="75000"/>
                  </a:schemeClr>
                </a:solidFill>
              </a:rPr>
              <a:t>SCRIPTS</a:t>
            </a:r>
            <a:endParaRPr kumimoji="1" lang="ja-JP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02" y="1672748"/>
            <a:ext cx="393492" cy="3615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06807" y="1641507"/>
            <a:ext cx="2073897" cy="691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25" y="1672748"/>
            <a:ext cx="393492" cy="3615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16228" y="1641506"/>
            <a:ext cx="2073897" cy="69166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19719" y="1348884"/>
            <a:ext cx="120898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/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3.zip_Files.vbs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099" y="1669221"/>
            <a:ext cx="393492" cy="36154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32557" y="1348884"/>
            <a:ext cx="1696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1.DAM_Get_Ftp.cmd 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2190" y="1364506"/>
            <a:ext cx="2449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2_Copy_load_Create_Report.vbs 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25649" y="1641506"/>
            <a:ext cx="2073897" cy="69166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758054" y="1348883"/>
            <a:ext cx="151195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200"/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4.Send_Emails.wsf</a:t>
            </a:r>
            <a:endParaRPr lang="ja-JP" alt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89" y="1669221"/>
            <a:ext cx="393492" cy="361542"/>
          </a:xfrm>
          <a:prstGeom prst="rect">
            <a:avLst/>
          </a:prstGeom>
        </p:spPr>
      </p:pic>
      <p:sp>
        <p:nvSpPr>
          <p:cNvPr id="23" name="Arrow: Right 22"/>
          <p:cNvSpPr/>
          <p:nvPr/>
        </p:nvSpPr>
        <p:spPr>
          <a:xfrm>
            <a:off x="3078854" y="1781300"/>
            <a:ext cx="486588" cy="568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Arrow: Right 23"/>
          <p:cNvSpPr/>
          <p:nvPr/>
        </p:nvSpPr>
        <p:spPr>
          <a:xfrm>
            <a:off x="5748000" y="1781300"/>
            <a:ext cx="423689" cy="568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Arrow: Right 24"/>
          <p:cNvSpPr/>
          <p:nvPr/>
        </p:nvSpPr>
        <p:spPr>
          <a:xfrm>
            <a:off x="8334365" y="1781300"/>
            <a:ext cx="423689" cy="568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Arrow: Down 26"/>
          <p:cNvSpPr/>
          <p:nvPr/>
        </p:nvSpPr>
        <p:spPr>
          <a:xfrm>
            <a:off x="1499519" y="2446748"/>
            <a:ext cx="1005242" cy="34786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8450" y="2893375"/>
            <a:ext cx="23176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ja-JP" sz="1200" kern="100" dirty="0" err="1">
                <a:latin typeface="メイリオ" panose="020B0604030504040204" pitchFamily="50" charset="-128"/>
                <a:ea typeface="游明朝" panose="02020400000000000000" pitchFamily="18" charset="-128"/>
                <a:cs typeface="メイリオ" panose="020B0604030504040204" pitchFamily="50" charset="-128"/>
              </a:rPr>
              <a:t>Ap</a:t>
            </a:r>
            <a:r>
              <a:rPr lang="en-US" altLang="ja-JP" sz="1200" kern="100" dirty="0">
                <a:latin typeface="メイリオ" panose="020B0604030504040204" pitchFamily="50" charset="-128"/>
                <a:ea typeface="游明朝" panose="02020400000000000000" pitchFamily="18" charset="-128"/>
                <a:cs typeface="メイリオ" panose="020B0604030504040204" pitchFamily="50" charset="-128"/>
              </a:rPr>
              <a:t> Server(38)</a:t>
            </a:r>
          </a:p>
          <a:p>
            <a:pPr lvl="0" algn="just">
              <a:spcAft>
                <a:spcPts val="0"/>
              </a:spcAft>
            </a:pPr>
            <a:r>
              <a:rPr lang="en-US" altLang="ja-JP" sz="1200" kern="100" dirty="0">
                <a:latin typeface="メイリオ" panose="020B0604030504040204" pitchFamily="50" charset="-128"/>
                <a:ea typeface="游明朝" panose="02020400000000000000" pitchFamily="18" charset="-128"/>
                <a:cs typeface="メイリオ" panose="020B0604030504040204" pitchFamily="50" charset="-128"/>
              </a:rPr>
              <a:t>Download F13 by </a:t>
            </a:r>
            <a:r>
              <a:rPr lang="en-US" altLang="ja-JP" sz="1200" kern="100" dirty="0" err="1">
                <a:latin typeface="メイリオ" panose="020B0604030504040204" pitchFamily="50" charset="-128"/>
                <a:ea typeface="游明朝" panose="02020400000000000000" pitchFamily="18" charset="-128"/>
                <a:cs typeface="メイリオ" panose="020B0604030504040204" pitchFamily="50" charset="-128"/>
              </a:rPr>
              <a:t>WinSCP</a:t>
            </a:r>
            <a:endParaRPr lang="en-US" altLang="ja-JP" sz="1200" kern="100" dirty="0">
              <a:latin typeface="游明朝" panose="02020400000000000000" pitchFamily="18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200" dirty="0"/>
          </a:p>
          <a:p>
            <a:pPr lvl="0" algn="just">
              <a:spcAft>
                <a:spcPts val="0"/>
              </a:spcAft>
            </a:pP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Protocol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FTP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」</a:t>
            </a:r>
          </a:p>
          <a:p>
            <a:pPr lvl="0" algn="just">
              <a:spcAft>
                <a:spcPts val="0"/>
              </a:spcAft>
            </a:pP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Encryption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「 </a:t>
            </a: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TLS/SSL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」</a:t>
            </a:r>
          </a:p>
          <a:p>
            <a:pPr lvl="0" algn="just">
              <a:spcAft>
                <a:spcPts val="0"/>
              </a:spcAft>
            </a:pP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Host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api.ad-webreg.jp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」</a:t>
            </a:r>
          </a:p>
          <a:p>
            <a:pPr lvl="0" algn="just">
              <a:spcAft>
                <a:spcPts val="0"/>
              </a:spcAft>
            </a:pP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Port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21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」</a:t>
            </a:r>
          </a:p>
          <a:p>
            <a:pPr lvl="0" algn="just">
              <a:spcAft>
                <a:spcPts val="0"/>
              </a:spcAft>
            </a:pP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User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1200" kern="100" dirty="0" err="1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adcf_ftp_user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」</a:t>
            </a:r>
          </a:p>
          <a:p>
            <a:pPr lvl="0" algn="just">
              <a:spcAft>
                <a:spcPts val="0"/>
              </a:spcAft>
            </a:pP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PS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「</a:t>
            </a: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Mr2DshbXG8bTYWsM</a:t>
            </a:r>
            <a:r>
              <a:rPr lang="ja-JP" altLang="en-US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」</a:t>
            </a:r>
          </a:p>
        </p:txBody>
      </p:sp>
      <p:sp>
        <p:nvSpPr>
          <p:cNvPr id="29" name="Arrow: Down 28"/>
          <p:cNvSpPr/>
          <p:nvPr/>
        </p:nvSpPr>
        <p:spPr>
          <a:xfrm>
            <a:off x="4157876" y="2446747"/>
            <a:ext cx="1005242" cy="34786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Arrow: Down 29"/>
          <p:cNvSpPr/>
          <p:nvPr/>
        </p:nvSpPr>
        <p:spPr>
          <a:xfrm>
            <a:off x="6767297" y="2446746"/>
            <a:ext cx="1005242" cy="34786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Arrow: Down 30"/>
          <p:cNvSpPr/>
          <p:nvPr/>
        </p:nvSpPr>
        <p:spPr>
          <a:xfrm>
            <a:off x="9376718" y="2446746"/>
            <a:ext cx="1005242" cy="34786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20944" y="2794611"/>
            <a:ext cx="2385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en-US" altLang="ja-JP" sz="12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DBServer</a:t>
            </a:r>
            <a:r>
              <a:rPr lang="en-US" altLang="ja-JP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(159</a:t>
            </a:r>
            <a:r>
              <a:rPr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）</a:t>
            </a:r>
            <a:endParaRPr lang="en-US" altLang="ja-JP" sz="1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0" algn="ctr">
              <a:spcAft>
                <a:spcPts val="0"/>
              </a:spcAft>
            </a:pPr>
            <a:r>
              <a:rPr lang="en-US" altLang="ja-JP" sz="12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SQLScript</a:t>
            </a:r>
            <a:r>
              <a:rPr lang="ja-JP" altLang="en-US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で起動する。</a:t>
            </a:r>
            <a:endParaRPr lang="en-US" altLang="ja-JP" sz="1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altLang="ja-JP" sz="1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1</a:t>
            </a: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.Put the F13 File in the folder below</a:t>
            </a:r>
          </a:p>
          <a:p>
            <a:r>
              <a:rPr lang="fr-FR" altLang="ja-JP" sz="1200" dirty="0"/>
              <a:t>D:\shared\DAM_EPOS\F13</a:t>
            </a:r>
          </a:p>
          <a:p>
            <a:pPr lvl="0" algn="just">
              <a:spcAft>
                <a:spcPts val="0"/>
              </a:spcAft>
            </a:pP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Execute the Procedures</a:t>
            </a:r>
          </a:p>
          <a:p>
            <a:pPr lvl="0" algn="just">
              <a:spcAft>
                <a:spcPts val="0"/>
              </a:spcAft>
            </a:pP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1.dbo.Load_F13_DAM</a:t>
            </a:r>
          </a:p>
          <a:p>
            <a:pPr lvl="0" algn="just">
              <a:spcAft>
                <a:spcPts val="0"/>
              </a:spcAft>
            </a:pPr>
            <a:r>
              <a:rPr lang="en-US" altLang="ja-JP" sz="12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2.dbo.DAM_EposDaily_Report</a:t>
            </a:r>
            <a:endParaRPr lang="ja-JP" altLang="ja-JP" sz="12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98187" y="2985138"/>
            <a:ext cx="2431203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ja-JP"/>
            </a:defPPr>
            <a:lvl1pPr lvl="0" algn="ctr">
              <a:spcAft>
                <a:spcPts val="0"/>
              </a:spcAft>
              <a:defRPr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en-US" altLang="ja-JP" dirty="0"/>
              <a:t>Send the files manually</a:t>
            </a:r>
          </a:p>
          <a:p>
            <a:pPr algn="l"/>
            <a:r>
              <a:rPr lang="en-US" altLang="ja-JP" dirty="0"/>
              <a:t>Where the Files?</a:t>
            </a:r>
          </a:p>
          <a:p>
            <a:pPr algn="l"/>
            <a:r>
              <a:rPr lang="en-US" altLang="ja-JP" dirty="0"/>
              <a:t>F13</a:t>
            </a:r>
          </a:p>
          <a:p>
            <a:pPr algn="l"/>
            <a:r>
              <a:rPr lang="fr-FR" altLang="ja-JP" dirty="0">
                <a:hlinkClick r:id="rId3" action="ppaction://hlinkfile"/>
              </a:rPr>
              <a:t>\\172.31.20.38</a:t>
            </a:r>
            <a:r>
              <a:rPr lang="en-US" altLang="ja-JP" dirty="0">
                <a:hlinkClick r:id="rId3" action="ppaction://hlinkfile"/>
              </a:rPr>
              <a:t>\AD_EPOS_PRD\DATA_AREA\IN\DAM\f13</a:t>
            </a:r>
            <a:endParaRPr lang="en-US" altLang="ja-JP" dirty="0"/>
          </a:p>
          <a:p>
            <a:pPr algn="l"/>
            <a:r>
              <a:rPr lang="en-US" altLang="ja-JP" dirty="0"/>
              <a:t>Report</a:t>
            </a:r>
          </a:p>
          <a:p>
            <a:pPr algn="l"/>
            <a:r>
              <a:rPr lang="fr-FR" altLang="ja-JP" dirty="0"/>
              <a:t>\\172.31.20.38 </a:t>
            </a:r>
            <a:r>
              <a:rPr lang="en-US" altLang="ja-JP" dirty="0"/>
              <a:t>\AD_EPOS_PRD\Reports\DAM\</a:t>
            </a:r>
            <a:r>
              <a:rPr lang="en-US" altLang="ja-JP" dirty="0" err="1"/>
              <a:t>Daily_Reports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endParaRPr lang="en-US" altLang="ja-JP" dirty="0"/>
          </a:p>
          <a:p>
            <a:pPr algn="l"/>
            <a:endParaRPr lang="ja-JP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31954" y="3057700"/>
            <a:ext cx="2693696" cy="3231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ja-JP"/>
            </a:defPPr>
            <a:lvl1pPr lvl="0" algn="ctr">
              <a:spcAft>
                <a:spcPts val="0"/>
              </a:spcAft>
              <a:defRPr sz="12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en-US" altLang="ja-JP" dirty="0"/>
              <a:t>Zip the files manually</a:t>
            </a:r>
          </a:p>
          <a:p>
            <a:pPr algn="l"/>
            <a:r>
              <a:rPr lang="en-US" altLang="ja-JP" dirty="0"/>
              <a:t>Where is the files?</a:t>
            </a:r>
          </a:p>
          <a:p>
            <a:pPr algn="l"/>
            <a:r>
              <a:rPr lang="en-US" altLang="ja-JP" dirty="0"/>
              <a:t>F13</a:t>
            </a:r>
          </a:p>
          <a:p>
            <a:pPr algn="l"/>
            <a:r>
              <a:rPr lang="fr-FR" altLang="ja-JP" dirty="0"/>
              <a:t>\\172.31.20.38</a:t>
            </a:r>
            <a:r>
              <a:rPr lang="en-US" altLang="ja-JP" dirty="0"/>
              <a:t>\AD_EPOS_PRD\DATA_AREA\IN\DAM\f13</a:t>
            </a:r>
          </a:p>
          <a:p>
            <a:pPr algn="l"/>
            <a:r>
              <a:rPr lang="en-US" altLang="ja-JP" dirty="0"/>
              <a:t>Report</a:t>
            </a:r>
          </a:p>
          <a:p>
            <a:pPr algn="l"/>
            <a:r>
              <a:rPr lang="en-US" altLang="ja-JP" dirty="0"/>
              <a:t>\\172.31.31.159\shared\DAM_EPOS\reports\WEB_EPOS_Sales_"&amp;</a:t>
            </a:r>
            <a:r>
              <a:rPr lang="en-US" altLang="ja-JP" dirty="0" err="1"/>
              <a:t>dateFinal</a:t>
            </a:r>
            <a:endParaRPr lang="en-US" altLang="ja-JP" dirty="0"/>
          </a:p>
          <a:p>
            <a:pPr algn="l"/>
            <a:r>
              <a:rPr lang="en-US" altLang="ja-JP" dirty="0"/>
              <a:t>Where to zipped?</a:t>
            </a:r>
          </a:p>
          <a:p>
            <a:pPr algn="l"/>
            <a:r>
              <a:rPr lang="en-US" altLang="ja-JP" dirty="0"/>
              <a:t>F13</a:t>
            </a:r>
          </a:p>
          <a:p>
            <a:pPr algn="l"/>
            <a:r>
              <a:rPr lang="en-US" altLang="ja-JP" dirty="0"/>
              <a:t>Same folder.</a:t>
            </a:r>
          </a:p>
          <a:p>
            <a:pPr algn="l"/>
            <a:r>
              <a:rPr lang="en-US" altLang="ja-JP" dirty="0"/>
              <a:t>Report</a:t>
            </a:r>
          </a:p>
          <a:p>
            <a:pPr algn="l"/>
            <a:r>
              <a:rPr lang="fr-FR" altLang="ja-JP" dirty="0"/>
              <a:t>\\172.31.20.38 </a:t>
            </a:r>
            <a:r>
              <a:rPr lang="en-US" altLang="ja-JP" dirty="0"/>
              <a:t>\AD_EPOS_PRD\Reports\DAM\Daily_Reports\</a:t>
            </a:r>
          </a:p>
          <a:p>
            <a:endParaRPr lang="ja-JP" altLang="en-US" dirty="0"/>
          </a:p>
        </p:txBody>
      </p:sp>
      <p:cxnSp>
        <p:nvCxnSpPr>
          <p:cNvPr id="39" name="Connector: Elbow 38"/>
          <p:cNvCxnSpPr>
            <a:cxnSpLocks/>
            <a:stCxn id="32" idx="2"/>
          </p:cNvCxnSpPr>
          <p:nvPr/>
        </p:nvCxnSpPr>
        <p:spPr>
          <a:xfrm rot="5400000" flipH="1" flipV="1">
            <a:off x="4476167" y="2826865"/>
            <a:ext cx="1874712" cy="1200100"/>
          </a:xfrm>
          <a:prstGeom prst="bentConnector3">
            <a:avLst>
              <a:gd name="adj1" fmla="val -12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28" idx="2"/>
          </p:cNvCxnSpPr>
          <p:nvPr/>
        </p:nvCxnSpPr>
        <p:spPr>
          <a:xfrm rot="5400000" flipH="1" flipV="1">
            <a:off x="1628266" y="2968546"/>
            <a:ext cx="2158142" cy="1200168"/>
          </a:xfrm>
          <a:prstGeom prst="bentConnector3">
            <a:avLst>
              <a:gd name="adj1" fmla="val -10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cxnSpLocks/>
            <a:stCxn id="34" idx="2"/>
          </p:cNvCxnSpPr>
          <p:nvPr/>
        </p:nvCxnSpPr>
        <p:spPr>
          <a:xfrm rot="5400000" flipH="1" flipV="1">
            <a:off x="6160190" y="3886883"/>
            <a:ext cx="3721083" cy="1083860"/>
          </a:xfrm>
          <a:prstGeom prst="bentConnector5">
            <a:avLst>
              <a:gd name="adj1" fmla="val -6143"/>
              <a:gd name="adj2" fmla="val 130482"/>
              <a:gd name="adj3" fmla="val 93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656" y="2446746"/>
            <a:ext cx="523220" cy="22724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C00000"/>
                </a:solidFill>
              </a:rPr>
              <a:t>IF SCRIPT </a:t>
            </a:r>
            <a:r>
              <a:rPr kumimoji="1" lang="en-US" altLang="ja-JP" sz="2200" b="1" dirty="0">
                <a:solidFill>
                  <a:srgbClr val="C00000"/>
                </a:solidFill>
              </a:rPr>
              <a:t>FAILS</a:t>
            </a:r>
            <a:endParaRPr kumimoji="1" lang="ja-JP" altLang="en-US" sz="22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63338" y="5184445"/>
            <a:ext cx="30315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000" dirty="0"/>
              <a:t>Scripts</a:t>
            </a:r>
          </a:p>
          <a:p>
            <a:r>
              <a:rPr lang="fr-FR" altLang="ja-JP" sz="1200" dirty="0"/>
              <a:t>AP Server (172.31.20.38)</a:t>
            </a:r>
          </a:p>
          <a:p>
            <a:r>
              <a:rPr lang="fr-FR" altLang="ja-JP" sz="1200" dirty="0"/>
              <a:t>D:\AD_EPOS_PRD\DAM_Automations\</a:t>
            </a:r>
          </a:p>
          <a:p>
            <a:endParaRPr kumimoji="1" lang="ja-JP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69672" y="5792622"/>
            <a:ext cx="331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000" dirty="0"/>
              <a:t>Log</a:t>
            </a:r>
          </a:p>
          <a:p>
            <a:r>
              <a:rPr lang="fr-FR" altLang="ja-JP" sz="1200" dirty="0"/>
              <a:t>AP Server (172.31.20.38)</a:t>
            </a:r>
          </a:p>
          <a:p>
            <a:r>
              <a:rPr lang="fr-FR" altLang="ja-JP" sz="1000" dirty="0"/>
              <a:t>D</a:t>
            </a:r>
            <a:r>
              <a:rPr lang="fr-FR" altLang="ja-JP" sz="1200" dirty="0"/>
              <a:t>:\AD_EPOS_PRD\DAM_Automations\log</a:t>
            </a:r>
            <a:endParaRPr lang="ja-JP" altLang="en-US" sz="1200" dirty="0"/>
          </a:p>
          <a:p>
            <a:endParaRPr lang="fr-FR" altLang="ja-JP" sz="1000" dirty="0"/>
          </a:p>
          <a:p>
            <a:endParaRPr kumimoji="1" lang="ja-JP" altLang="en-US" sz="1000" dirty="0"/>
          </a:p>
        </p:txBody>
      </p:sp>
      <p:sp>
        <p:nvSpPr>
          <p:cNvPr id="62" name="Speech Bubble: Oval 61"/>
          <p:cNvSpPr/>
          <p:nvPr/>
        </p:nvSpPr>
        <p:spPr>
          <a:xfrm>
            <a:off x="190831" y="4995565"/>
            <a:ext cx="4238124" cy="1809897"/>
          </a:xfrm>
          <a:prstGeom prst="wedgeEllipseCallout">
            <a:avLst>
              <a:gd name="adj1" fmla="val -56225"/>
              <a:gd name="adj2" fmla="val 483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31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109489"/>
            <a:ext cx="10515600" cy="865871"/>
          </a:xfr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Paths</a:t>
            </a:r>
            <a:endParaRPr lang="ja-JP" altLang="en-US" sz="3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080" y="873760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accent1">
                    <a:lumMod val="75000"/>
                  </a:schemeClr>
                </a:solidFill>
              </a:rPr>
              <a:t>F13_Load</a:t>
            </a:r>
            <a:endParaRPr kumimoji="1" lang="en-US" altLang="ja-JP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280" y="1483360"/>
            <a:ext cx="881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dirty="0"/>
              <a:t>AP Server (172.31.20.38)</a:t>
            </a:r>
          </a:p>
          <a:p>
            <a:r>
              <a:rPr lang="en-US" altLang="ja-JP" dirty="0"/>
              <a:t>D:\AD_EPOS_PRD\DATA_AREA\IN\DAM\f13</a:t>
            </a:r>
            <a:endParaRPr lang="fr-FR" altLang="ja-JP" dirty="0"/>
          </a:p>
          <a:p>
            <a:endParaRPr kumimoji="1" lang="fr-FR" altLang="ja-JP" dirty="0"/>
          </a:p>
          <a:p>
            <a:r>
              <a:rPr kumimoji="1" lang="fr-FR" altLang="ja-JP" dirty="0"/>
              <a:t>For </a:t>
            </a:r>
            <a:r>
              <a:rPr kumimoji="1" lang="fr-FR" altLang="ja-JP" dirty="0" err="1"/>
              <a:t>loading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purposes</a:t>
            </a:r>
            <a:r>
              <a:rPr kumimoji="1" lang="fr-FR" altLang="ja-JP" dirty="0"/>
              <a:t> DB Server( 172.31.31.159)</a:t>
            </a:r>
          </a:p>
          <a:p>
            <a:r>
              <a:rPr lang="fr-FR" altLang="ja-JP" dirty="0"/>
              <a:t>D:\shared\DAM_EPOS\F13</a:t>
            </a:r>
            <a:endParaRPr kumimoji="1" lang="fr-FR" altLang="ja-JP" dirty="0"/>
          </a:p>
          <a:p>
            <a:endParaRPr kumimoji="1" lang="ja-JP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7080" y="323768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accent1">
                    <a:lumMod val="75000"/>
                  </a:schemeClr>
                </a:solidFill>
              </a:rPr>
              <a:t>Reports</a:t>
            </a:r>
            <a:endParaRPr kumimoji="1" lang="en-US" altLang="ja-JP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3612194"/>
            <a:ext cx="881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dirty="0" err="1"/>
              <a:t>Created</a:t>
            </a:r>
            <a:endParaRPr lang="fr-FR" altLang="ja-JP" dirty="0"/>
          </a:p>
          <a:p>
            <a:r>
              <a:rPr lang="en-US" altLang="ja-JP" dirty="0"/>
              <a:t>\\172.31.31.159\shared\DAM_EPOS\reports\WEB_EPOS_Sales_"&amp;</a:t>
            </a:r>
            <a:r>
              <a:rPr lang="en-US" altLang="ja-JP" dirty="0" err="1"/>
              <a:t>dateFinal</a:t>
            </a:r>
            <a:endParaRPr lang="en-US" altLang="ja-JP" dirty="0"/>
          </a:p>
          <a:p>
            <a:endParaRPr lang="fr-FR" altLang="ja-JP" dirty="0"/>
          </a:p>
          <a:p>
            <a:r>
              <a:rPr lang="fr-FR" altLang="ja-JP" dirty="0"/>
              <a:t>Final</a:t>
            </a:r>
          </a:p>
          <a:p>
            <a:r>
              <a:rPr lang="fr-FR" altLang="ja-JP" dirty="0"/>
              <a:t>\\172.31.20.38 </a:t>
            </a:r>
            <a:r>
              <a:rPr lang="en-US" altLang="ja-JP" dirty="0"/>
              <a:t>\AD_EPOS_PRD\Reports\DAM\</a:t>
            </a:r>
            <a:r>
              <a:rPr lang="en-US" altLang="ja-JP" dirty="0" err="1"/>
              <a:t>Daily_Reports</a:t>
            </a:r>
            <a:r>
              <a:rPr lang="en-US" altLang="ja-JP" dirty="0"/>
              <a:t>\</a:t>
            </a:r>
          </a:p>
          <a:p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080" y="5383180"/>
            <a:ext cx="96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1">
                    <a:lumMod val="75000"/>
                  </a:schemeClr>
                </a:solidFill>
              </a:rPr>
              <a:t>LOGS</a:t>
            </a:r>
            <a:endParaRPr kumimoji="1" lang="en-US" altLang="ja-JP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7280" y="5713366"/>
            <a:ext cx="88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dirty="0"/>
              <a:t>AP Server (172.31.20.38)</a:t>
            </a:r>
          </a:p>
          <a:p>
            <a:r>
              <a:rPr lang="fr-FR" altLang="ja-JP" dirty="0"/>
              <a:t>D:\AD_EPOS_PRD\DAM_Automations\log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97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109489"/>
            <a:ext cx="10515600" cy="865871"/>
          </a:xfr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ja-JP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Paths</a:t>
            </a:r>
            <a:endParaRPr lang="ja-JP" altLang="en-US" sz="3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080" y="873760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1">
                    <a:lumMod val="75000"/>
                  </a:schemeClr>
                </a:solidFill>
              </a:rPr>
              <a:t>Scripts</a:t>
            </a:r>
            <a:endParaRPr kumimoji="1" lang="en-US" altLang="ja-JP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280" y="1483360"/>
            <a:ext cx="8818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dirty="0"/>
              <a:t>AP Server (172.31.20.38)</a:t>
            </a:r>
          </a:p>
          <a:p>
            <a:r>
              <a:rPr lang="fr-FR" altLang="ja-JP" dirty="0"/>
              <a:t>D:\AD_EPOS_PRD\DAM_Automations</a:t>
            </a:r>
          </a:p>
          <a:p>
            <a:r>
              <a:rPr kumimoji="1" lang="fr-FR" altLang="ja-JP" dirty="0"/>
              <a:t>	</a:t>
            </a:r>
            <a:r>
              <a:rPr lang="fr-FR" altLang="ja-JP" dirty="0"/>
              <a:t>0_Run_Process.bat                        -&gt; </a:t>
            </a:r>
            <a:r>
              <a:rPr lang="fr-FR" altLang="ja-JP" dirty="0" err="1"/>
              <a:t>Run</a:t>
            </a:r>
            <a:r>
              <a:rPr lang="fr-FR" altLang="ja-JP" dirty="0"/>
              <a:t> All </a:t>
            </a:r>
            <a:r>
              <a:rPr lang="fr-FR" altLang="ja-JP" dirty="0" err="1"/>
              <a:t>Process</a:t>
            </a:r>
            <a:endParaRPr lang="fr-FR" altLang="ja-JP" dirty="0"/>
          </a:p>
          <a:p>
            <a:endParaRPr lang="fr-FR" altLang="ja-JP" dirty="0"/>
          </a:p>
          <a:p>
            <a:r>
              <a:rPr kumimoji="1" lang="fr-FR" altLang="ja-JP" dirty="0"/>
              <a:t>	</a:t>
            </a:r>
            <a:r>
              <a:rPr lang="en-US" altLang="ja-JP" dirty="0"/>
              <a:t>1.DAM_Get_Ftp.cmd                      -&gt; Get the F13 file from FTP Server</a:t>
            </a:r>
          </a:p>
          <a:p>
            <a:r>
              <a:rPr kumimoji="1" lang="en-US" altLang="ja-JP" dirty="0"/>
              <a:t>	</a:t>
            </a:r>
          </a:p>
          <a:p>
            <a:r>
              <a:rPr lang="en-US" altLang="ja-JP" dirty="0"/>
              <a:t>	2_Copy_load_Create_Report.vbs    -&gt; Load and Create Reports</a:t>
            </a:r>
          </a:p>
          <a:p>
            <a:r>
              <a:rPr kumimoji="1" lang="en-US" altLang="ja-JP" dirty="0"/>
              <a:t>	</a:t>
            </a:r>
          </a:p>
          <a:p>
            <a:r>
              <a:rPr lang="en-US" altLang="ja-JP" dirty="0"/>
              <a:t>	3.zip_Files.vbs		              -&gt; Compress the files</a:t>
            </a:r>
          </a:p>
          <a:p>
            <a:r>
              <a:rPr kumimoji="1" lang="en-US" altLang="ja-JP" dirty="0"/>
              <a:t>	</a:t>
            </a:r>
          </a:p>
          <a:p>
            <a:r>
              <a:rPr lang="en-US" altLang="ja-JP" dirty="0"/>
              <a:t>	4.Send_Emails.wsf		-&gt; Send the Reports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400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441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メイリオ</vt:lpstr>
      <vt:lpstr>游ゴシック</vt:lpstr>
      <vt:lpstr>游ゴシック Light</vt:lpstr>
      <vt:lpstr>游明朝</vt:lpstr>
      <vt:lpstr>Arial</vt:lpstr>
      <vt:lpstr>Times New Roman</vt:lpstr>
      <vt:lpstr>Office Theme</vt:lpstr>
      <vt:lpstr>PowerPoint Presentation</vt:lpstr>
      <vt:lpstr>PowerPoint Presentation</vt:lpstr>
      <vt:lpstr>Paths</vt:lpstr>
      <vt:lpstr>Paths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william.wada@mpmjapan.com</dc:creator>
  <cp:lastModifiedBy>william.wada@mpmjapan.com</cp:lastModifiedBy>
  <cp:revision>38</cp:revision>
  <cp:lastPrinted>2017-05-11T05:47:29Z</cp:lastPrinted>
  <dcterms:created xsi:type="dcterms:W3CDTF">2017-05-02T03:55:52Z</dcterms:created>
  <dcterms:modified xsi:type="dcterms:W3CDTF">2017-05-11T05:50:42Z</dcterms:modified>
</cp:coreProperties>
</file>