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52"/>
  </p:normalViewPr>
  <p:slideViewPr>
    <p:cSldViewPr snapToGrid="0" snapToObjects="1">
      <p:cViewPr>
        <p:scale>
          <a:sx n="102" d="100"/>
          <a:sy n="102" d="100"/>
        </p:scale>
        <p:origin x="-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x.com/culture/2020/1/13/21063505/oscars-2020-nominations-nominees-so-white-oscarssowhite-diversity-greta-gerwi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BF1B-3480-6940-8AE4-760ECEFEE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demographics of Oscar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4C410-CA9D-804B-9BAE-B67B88976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Fiona Diamond, </a:t>
            </a:r>
            <a:r>
              <a:rPr lang="en-US" dirty="0" err="1"/>
              <a:t>Kiira</a:t>
            </a:r>
            <a:r>
              <a:rPr lang="en-US" dirty="0"/>
              <a:t> Kimoto, Sabah Raja, &amp; Will </a:t>
            </a:r>
            <a:r>
              <a:rPr lang="en-US" dirty="0" err="1"/>
              <a:t>Walles</a:t>
            </a:r>
            <a:endParaRPr lang="en-US" dirty="0"/>
          </a:p>
          <a:p>
            <a:r>
              <a:rPr lang="en-US" dirty="0"/>
              <a:t>Project 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4FF0E1-94C3-8345-ABC0-6A0D2948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963" y="1171576"/>
            <a:ext cx="2044816" cy="37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8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EF4534-750D-CD4A-BE6D-91A13A37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0" rtlCol="0">
            <a:normAutofit fontScale="90000"/>
          </a:bodyPr>
          <a:lstStyle/>
          <a:p>
            <a:pPr algn="ctr"/>
            <a:r>
              <a:rPr lang="en-US" dirty="0"/>
              <a:t>Why examine the winners?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9B1C33E6-E554-49EA-9F88-73292EC11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2630-7C47-5B4D-B19B-D34BC4C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91440" rIns="91440" bIns="9144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cap="all" dirty="0"/>
              <a:t>The academy awards have been under scrutiny for a lack of diversity*</a:t>
            </a:r>
          </a:p>
          <a:p>
            <a:pPr marL="0" indent="0">
              <a:buNone/>
            </a:pPr>
            <a:r>
              <a:rPr lang="en-US" sz="1300" cap="all" dirty="0"/>
              <a:t>-#</a:t>
            </a:r>
            <a:r>
              <a:rPr lang="en-US" sz="1300" cap="all" dirty="0" err="1"/>
              <a:t>Oscarssowhite</a:t>
            </a:r>
            <a:r>
              <a:rPr lang="en-US" sz="1300" cap="all" dirty="0"/>
              <a:t> Trending in ‘15 &amp; ‘16</a:t>
            </a:r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r>
              <a:rPr lang="en-US" cap="all" dirty="0"/>
              <a:t>What other conclusions can be drawn from information regarding winning recipients?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12DBE-2BFF-A141-A918-8929A30B767A}"/>
              </a:ext>
            </a:extLst>
          </p:cNvPr>
          <p:cNvSpPr txBox="1"/>
          <p:nvPr/>
        </p:nvSpPr>
        <p:spPr>
          <a:xfrm>
            <a:off x="-302" y="5800725"/>
            <a:ext cx="1219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https://www.vox.com/culture/2020/1/13/21063505/oscars-2020-nominations-nominees-so-white-oscarssowhite-diversity-greta-gerwig</a:t>
            </a:r>
            <a:r>
              <a:rPr lang="en-US" sz="1400" dirty="0"/>
              <a:t> for more info*</a:t>
            </a:r>
          </a:p>
        </p:txBody>
      </p:sp>
    </p:spTree>
    <p:extLst>
      <p:ext uri="{BB962C8B-B14F-4D97-AF65-F5344CB8AC3E}">
        <p14:creationId xmlns:p14="http://schemas.microsoft.com/office/powerpoint/2010/main" val="2298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1E11-6515-794F-B48C-46A2B57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760A-AF83-B644-AAC7-744D874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53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2855</TotalTime>
  <Words>76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Analyzing demographics of Oscar winners</vt:lpstr>
      <vt:lpstr>Why examine the winners?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demographics of Oscar winners</dc:title>
  <dc:creator>Kiira Kimoto</dc:creator>
  <cp:lastModifiedBy>Kiira Kimoto</cp:lastModifiedBy>
  <cp:revision>4</cp:revision>
  <dcterms:created xsi:type="dcterms:W3CDTF">2021-02-02T01:23:23Z</dcterms:created>
  <dcterms:modified xsi:type="dcterms:W3CDTF">2021-02-04T00:59:04Z</dcterms:modified>
</cp:coreProperties>
</file>