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1" r:id="rId3"/>
    <p:sldId id="272" r:id="rId4"/>
    <p:sldId id="273" r:id="rId5"/>
    <p:sldId id="275" r:id="rId6"/>
    <p:sldId id="276" r:id="rId7"/>
    <p:sldId id="277" r:id="rId8"/>
    <p:sldId id="279" r:id="rId9"/>
    <p:sldId id="280" r:id="rId10"/>
    <p:sldId id="281" r:id="rId11"/>
    <p:sldId id="278" r:id="rId12"/>
    <p:sldId id="283" r:id="rId13"/>
    <p:sldId id="257" r:id="rId14"/>
    <p:sldId id="267" r:id="rId15"/>
    <p:sldId id="268" r:id="rId16"/>
    <p:sldId id="284" r:id="rId17"/>
    <p:sldId id="285" r:id="rId18"/>
    <p:sldId id="274" r:id="rId19"/>
    <p:sldId id="263" r:id="rId20"/>
    <p:sldId id="266" r:id="rId21"/>
    <p:sldId id="270" r:id="rId22"/>
    <p:sldId id="265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08" y="1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-44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Webb" userId="bd9122687eb3f741" providerId="LiveId" clId="{67737F28-B8F0-46D5-816E-C150FA4D2777}"/>
    <pc:docChg chg="undo custSel addSld delSld modSld sldOrd">
      <pc:chgData name="William Webb" userId="bd9122687eb3f741" providerId="LiveId" clId="{67737F28-B8F0-46D5-816E-C150FA4D2777}" dt="2017-12-01T19:08:36.552" v="4058" actId="20577"/>
      <pc:docMkLst>
        <pc:docMk/>
      </pc:docMkLst>
      <pc:sldChg chg="modSp">
        <pc:chgData name="William Webb" userId="bd9122687eb3f741" providerId="LiveId" clId="{67737F28-B8F0-46D5-816E-C150FA4D2777}" dt="2017-11-28T22:39:56.533" v="46" actId="1076"/>
        <pc:sldMkLst>
          <pc:docMk/>
          <pc:sldMk cId="2040345382" sldId="256"/>
        </pc:sldMkLst>
        <pc:spChg chg="mod">
          <ac:chgData name="William Webb" userId="bd9122687eb3f741" providerId="LiveId" clId="{67737F28-B8F0-46D5-816E-C150FA4D2777}" dt="2017-11-28T22:39:56.533" v="46" actId="1076"/>
          <ac:spMkLst>
            <pc:docMk/>
            <pc:sldMk cId="2040345382" sldId="256"/>
            <ac:spMk id="2" creationId="{00000000-0000-0000-0000-000000000000}"/>
          </ac:spMkLst>
        </pc:spChg>
      </pc:sldChg>
      <pc:sldChg chg="addSp delSp modSp add del">
        <pc:chgData name="William Webb" userId="bd9122687eb3f741" providerId="LiveId" clId="{67737F28-B8F0-46D5-816E-C150FA4D2777}" dt="2017-11-30T14:34:48.514" v="4000" actId="255"/>
        <pc:sldMkLst>
          <pc:docMk/>
          <pc:sldMk cId="1951223550" sldId="257"/>
        </pc:sldMkLst>
        <pc:spChg chg="mod">
          <ac:chgData name="William Webb" userId="bd9122687eb3f741" providerId="LiveId" clId="{67737F28-B8F0-46D5-816E-C150FA4D2777}" dt="2017-11-29T22:17:30.686" v="2440" actId="20577"/>
          <ac:spMkLst>
            <pc:docMk/>
            <pc:sldMk cId="1951223550" sldId="257"/>
            <ac:spMk id="2" creationId="{00000000-0000-0000-0000-000000000000}"/>
          </ac:spMkLst>
        </pc:spChg>
        <pc:spChg chg="mod">
          <ac:chgData name="William Webb" userId="bd9122687eb3f741" providerId="LiveId" clId="{67737F28-B8F0-46D5-816E-C150FA4D2777}" dt="2017-11-30T14:34:48.514" v="4000" actId="255"/>
          <ac:spMkLst>
            <pc:docMk/>
            <pc:sldMk cId="1951223550" sldId="257"/>
            <ac:spMk id="3" creationId="{00000000-0000-0000-0000-000000000000}"/>
          </ac:spMkLst>
        </pc:spChg>
        <pc:graphicFrameChg chg="del">
          <ac:chgData name="William Webb" userId="bd9122687eb3f741" providerId="LiveId" clId="{67737F28-B8F0-46D5-816E-C150FA4D2777}" dt="2017-11-29T22:08:40.827" v="2420" actId="478"/>
          <ac:graphicFrameMkLst>
            <pc:docMk/>
            <pc:sldMk cId="1951223550" sldId="257"/>
            <ac:graphicFrameMk id="4" creationId="{00000000-0000-0000-0000-000000000000}"/>
          </ac:graphicFrameMkLst>
        </pc:graphicFrameChg>
        <pc:picChg chg="add del mod">
          <ac:chgData name="William Webb" userId="bd9122687eb3f741" providerId="LiveId" clId="{67737F28-B8F0-46D5-816E-C150FA4D2777}" dt="2017-11-29T22:15:14.039" v="2422" actId="478"/>
          <ac:picMkLst>
            <pc:docMk/>
            <pc:sldMk cId="1951223550" sldId="257"/>
            <ac:picMk id="7" creationId="{876FFDB3-4D7D-4A6E-8F86-21D64346C164}"/>
          </ac:picMkLst>
        </pc:picChg>
        <pc:picChg chg="add mod">
          <ac:chgData name="William Webb" userId="bd9122687eb3f741" providerId="LiveId" clId="{67737F28-B8F0-46D5-816E-C150FA4D2777}" dt="2017-11-30T14:18:22.368" v="3632" actId="14100"/>
          <ac:picMkLst>
            <pc:docMk/>
            <pc:sldMk cId="1951223550" sldId="257"/>
            <ac:picMk id="9" creationId="{8A6D51AB-C5ED-47AE-AA18-A100438AE282}"/>
          </ac:picMkLst>
        </pc:picChg>
      </pc:sldChg>
      <pc:sldChg chg="del">
        <pc:chgData name="William Webb" userId="bd9122687eb3f741" providerId="LiveId" clId="{67737F28-B8F0-46D5-816E-C150FA4D2777}" dt="2017-11-30T13:49:27.303" v="3351" actId="2696"/>
        <pc:sldMkLst>
          <pc:docMk/>
          <pc:sldMk cId="3395314392" sldId="258"/>
        </pc:sldMkLst>
      </pc:sldChg>
      <pc:sldChg chg="modSp del">
        <pc:chgData name="William Webb" userId="bd9122687eb3f741" providerId="LiveId" clId="{67737F28-B8F0-46D5-816E-C150FA4D2777}" dt="2017-11-30T13:49:27.303" v="3350" actId="2696"/>
        <pc:sldMkLst>
          <pc:docMk/>
          <pc:sldMk cId="922599528" sldId="260"/>
        </pc:sldMkLst>
        <pc:spChg chg="mod">
          <ac:chgData name="William Webb" userId="bd9122687eb3f741" providerId="LiveId" clId="{67737F28-B8F0-46D5-816E-C150FA4D2777}" dt="2017-11-29T19:08:03.766" v="2319"/>
          <ac:spMkLst>
            <pc:docMk/>
            <pc:sldMk cId="922599528" sldId="260"/>
            <ac:spMk id="3" creationId="{00000000-0000-0000-0000-000000000000}"/>
          </ac:spMkLst>
        </pc:spChg>
      </pc:sldChg>
      <pc:sldChg chg="modSp">
        <pc:chgData name="William Webb" userId="bd9122687eb3f741" providerId="LiveId" clId="{67737F28-B8F0-46D5-816E-C150FA4D2777}" dt="2017-11-29T19:08:03.766" v="2319"/>
        <pc:sldMkLst>
          <pc:docMk/>
          <pc:sldMk cId="561577068" sldId="263"/>
        </pc:sldMkLst>
        <pc:spChg chg="mod">
          <ac:chgData name="William Webb" userId="bd9122687eb3f741" providerId="LiveId" clId="{67737F28-B8F0-46D5-816E-C150FA4D2777}" dt="2017-11-29T19:08:03.766" v="2319"/>
          <ac:spMkLst>
            <pc:docMk/>
            <pc:sldMk cId="561577068" sldId="263"/>
            <ac:spMk id="3" creationId="{00000000-0000-0000-0000-000000000000}"/>
          </ac:spMkLst>
        </pc:spChg>
      </pc:sldChg>
      <pc:sldChg chg="modSp">
        <pc:chgData name="William Webb" userId="bd9122687eb3f741" providerId="LiveId" clId="{67737F28-B8F0-46D5-816E-C150FA4D2777}" dt="2017-11-29T19:08:03.766" v="2319"/>
        <pc:sldMkLst>
          <pc:docMk/>
          <pc:sldMk cId="2498293510" sldId="264"/>
        </pc:sldMkLst>
        <pc:spChg chg="mod">
          <ac:chgData name="William Webb" userId="bd9122687eb3f741" providerId="LiveId" clId="{67737F28-B8F0-46D5-816E-C150FA4D2777}" dt="2017-11-29T19:08:03.766" v="2319"/>
          <ac:spMkLst>
            <pc:docMk/>
            <pc:sldMk cId="2498293510" sldId="264"/>
            <ac:spMk id="3" creationId="{00000000-0000-0000-0000-000000000000}"/>
          </ac:spMkLst>
        </pc:spChg>
      </pc:sldChg>
      <pc:sldChg chg="modSp">
        <pc:chgData name="William Webb" userId="bd9122687eb3f741" providerId="LiveId" clId="{67737F28-B8F0-46D5-816E-C150FA4D2777}" dt="2017-11-29T19:08:03.766" v="2319"/>
        <pc:sldMkLst>
          <pc:docMk/>
          <pc:sldMk cId="2683789198" sldId="266"/>
        </pc:sldMkLst>
        <pc:spChg chg="mod">
          <ac:chgData name="William Webb" userId="bd9122687eb3f741" providerId="LiveId" clId="{67737F28-B8F0-46D5-816E-C150FA4D2777}" dt="2017-11-29T19:08:03.766" v="2319"/>
          <ac:spMkLst>
            <pc:docMk/>
            <pc:sldMk cId="2683789198" sldId="266"/>
            <ac:spMk id="3" creationId="{00000000-0000-0000-0000-000000000000}"/>
          </ac:spMkLst>
        </pc:spChg>
      </pc:sldChg>
      <pc:sldChg chg="delSp modSp ord">
        <pc:chgData name="William Webb" userId="bd9122687eb3f741" providerId="LiveId" clId="{67737F28-B8F0-46D5-816E-C150FA4D2777}" dt="2017-11-30T14:19:47.485" v="3683" actId="20577"/>
        <pc:sldMkLst>
          <pc:docMk/>
          <pc:sldMk cId="3512488441" sldId="267"/>
        </pc:sldMkLst>
        <pc:spChg chg="mod">
          <ac:chgData name="William Webb" userId="bd9122687eb3f741" providerId="LiveId" clId="{67737F28-B8F0-46D5-816E-C150FA4D2777}" dt="2017-11-30T13:46:51.081" v="3278" actId="6549"/>
          <ac:spMkLst>
            <pc:docMk/>
            <pc:sldMk cId="3512488441" sldId="267"/>
            <ac:spMk id="2" creationId="{00000000-0000-0000-0000-000000000000}"/>
          </ac:spMkLst>
        </pc:spChg>
        <pc:spChg chg="mod">
          <ac:chgData name="William Webb" userId="bd9122687eb3f741" providerId="LiveId" clId="{67737F28-B8F0-46D5-816E-C150FA4D2777}" dt="2017-11-30T14:19:47.485" v="3683" actId="20577"/>
          <ac:spMkLst>
            <pc:docMk/>
            <pc:sldMk cId="3512488441" sldId="267"/>
            <ac:spMk id="3" creationId="{00000000-0000-0000-0000-000000000000}"/>
          </ac:spMkLst>
        </pc:spChg>
        <pc:spChg chg="del">
          <ac:chgData name="William Webb" userId="bd9122687eb3f741" providerId="LiveId" clId="{67737F28-B8F0-46D5-816E-C150FA4D2777}" dt="2017-11-30T13:47:36.802" v="3301" actId="478"/>
          <ac:spMkLst>
            <pc:docMk/>
            <pc:sldMk cId="3512488441" sldId="267"/>
            <ac:spMk id="5" creationId="{00000000-0000-0000-0000-000000000000}"/>
          </ac:spMkLst>
        </pc:spChg>
      </pc:sldChg>
      <pc:sldChg chg="modSp">
        <pc:chgData name="William Webb" userId="bd9122687eb3f741" providerId="LiveId" clId="{67737F28-B8F0-46D5-816E-C150FA4D2777}" dt="2017-11-30T14:36:42.823" v="4046" actId="20577"/>
        <pc:sldMkLst>
          <pc:docMk/>
          <pc:sldMk cId="572953858" sldId="268"/>
        </pc:sldMkLst>
        <pc:spChg chg="mod">
          <ac:chgData name="William Webb" userId="bd9122687eb3f741" providerId="LiveId" clId="{67737F28-B8F0-46D5-816E-C150FA4D2777}" dt="2017-11-29T17:35:40.714" v="1427" actId="14100"/>
          <ac:spMkLst>
            <pc:docMk/>
            <pc:sldMk cId="572953858" sldId="268"/>
            <ac:spMk id="2" creationId="{00000000-0000-0000-0000-000000000000}"/>
          </ac:spMkLst>
        </pc:spChg>
        <pc:spChg chg="mod">
          <ac:chgData name="William Webb" userId="bd9122687eb3f741" providerId="LiveId" clId="{67737F28-B8F0-46D5-816E-C150FA4D2777}" dt="2017-11-30T14:36:42.823" v="4046" actId="20577"/>
          <ac:spMkLst>
            <pc:docMk/>
            <pc:sldMk cId="572953858" sldId="268"/>
            <ac:spMk id="3" creationId="{00000000-0000-0000-0000-000000000000}"/>
          </ac:spMkLst>
        </pc:spChg>
      </pc:sldChg>
      <pc:sldChg chg="modSp del">
        <pc:chgData name="William Webb" userId="bd9122687eb3f741" providerId="LiveId" clId="{67737F28-B8F0-46D5-816E-C150FA4D2777}" dt="2017-11-30T13:49:27.303" v="3352" actId="2696"/>
        <pc:sldMkLst>
          <pc:docMk/>
          <pc:sldMk cId="1797300304" sldId="269"/>
        </pc:sldMkLst>
        <pc:graphicFrameChg chg="mod">
          <ac:chgData name="William Webb" userId="bd9122687eb3f741" providerId="LiveId" clId="{67737F28-B8F0-46D5-816E-C150FA4D2777}" dt="2017-11-29T19:08:03.766" v="2319"/>
          <ac:graphicFrameMkLst>
            <pc:docMk/>
            <pc:sldMk cId="1797300304" sldId="269"/>
            <ac:graphicFrameMk id="9" creationId="{00000000-0000-0000-0000-000000000000}"/>
          </ac:graphicFrameMkLst>
        </pc:graphicFrameChg>
      </pc:sldChg>
      <pc:sldChg chg="modSp">
        <pc:chgData name="William Webb" userId="bd9122687eb3f741" providerId="LiveId" clId="{67737F28-B8F0-46D5-816E-C150FA4D2777}" dt="2017-11-29T19:08:03.766" v="2319"/>
        <pc:sldMkLst>
          <pc:docMk/>
          <pc:sldMk cId="3536220432" sldId="270"/>
        </pc:sldMkLst>
        <pc:spChg chg="mod">
          <ac:chgData name="William Webb" userId="bd9122687eb3f741" providerId="LiveId" clId="{67737F28-B8F0-46D5-816E-C150FA4D2777}" dt="2017-11-29T19:08:03.766" v="2319"/>
          <ac:spMkLst>
            <pc:docMk/>
            <pc:sldMk cId="3536220432" sldId="270"/>
            <ac:spMk id="3" creationId="{00000000-0000-0000-0000-000000000000}"/>
          </ac:spMkLst>
        </pc:spChg>
      </pc:sldChg>
      <pc:sldChg chg="addSp modSp">
        <pc:chgData name="William Webb" userId="bd9122687eb3f741" providerId="LiveId" clId="{67737F28-B8F0-46D5-816E-C150FA4D2777}" dt="2017-11-30T14:22:13.540" v="3723" actId="20577"/>
        <pc:sldMkLst>
          <pc:docMk/>
          <pc:sldMk cId="2232986246" sldId="271"/>
        </pc:sldMkLst>
        <pc:spChg chg="mod">
          <ac:chgData name="William Webb" userId="bd9122687eb3f741" providerId="LiveId" clId="{67737F28-B8F0-46D5-816E-C150FA4D2777}" dt="2017-11-30T14:22:13.540" v="3723" actId="20577"/>
          <ac:spMkLst>
            <pc:docMk/>
            <pc:sldMk cId="2232986246" sldId="271"/>
            <ac:spMk id="3" creationId="{7A6024B8-2380-4D5C-8F13-5F25964DD521}"/>
          </ac:spMkLst>
        </pc:spChg>
        <pc:picChg chg="add mod">
          <ac:chgData name="William Webb" userId="bd9122687eb3f741" providerId="LiveId" clId="{67737F28-B8F0-46D5-816E-C150FA4D2777}" dt="2017-11-30T13:57:42.170" v="3373" actId="14100"/>
          <ac:picMkLst>
            <pc:docMk/>
            <pc:sldMk cId="2232986246" sldId="271"/>
            <ac:picMk id="6" creationId="{AF9DFAFD-F847-4EB6-BF7D-2E3C20D9DE03}"/>
          </ac:picMkLst>
        </pc:picChg>
      </pc:sldChg>
      <pc:sldChg chg="addSp modSp">
        <pc:chgData name="William Webb" userId="bd9122687eb3f741" providerId="LiveId" clId="{67737F28-B8F0-46D5-816E-C150FA4D2777}" dt="2017-11-30T14:23:37.317" v="3788" actId="20577"/>
        <pc:sldMkLst>
          <pc:docMk/>
          <pc:sldMk cId="822152258" sldId="272"/>
        </pc:sldMkLst>
        <pc:spChg chg="mod">
          <ac:chgData name="William Webb" userId="bd9122687eb3f741" providerId="LiveId" clId="{67737F28-B8F0-46D5-816E-C150FA4D2777}" dt="2017-11-30T14:23:37.317" v="3788" actId="20577"/>
          <ac:spMkLst>
            <pc:docMk/>
            <pc:sldMk cId="822152258" sldId="272"/>
            <ac:spMk id="3" creationId="{5CEBCCC7-ABEE-4043-A7D1-7403C6D43993}"/>
          </ac:spMkLst>
        </pc:spChg>
        <pc:spChg chg="add mod">
          <ac:chgData name="William Webb" userId="bd9122687eb3f741" providerId="LiveId" clId="{67737F28-B8F0-46D5-816E-C150FA4D2777}" dt="2017-11-30T03:13:20.573" v="3162" actId="1076"/>
          <ac:spMkLst>
            <pc:docMk/>
            <pc:sldMk cId="822152258" sldId="272"/>
            <ac:spMk id="7" creationId="{67C2F17E-5257-4556-B28F-B0DF620C87AA}"/>
          </ac:spMkLst>
        </pc:spChg>
        <pc:picChg chg="add mod">
          <ac:chgData name="William Webb" userId="bd9122687eb3f741" providerId="LiveId" clId="{67737F28-B8F0-46D5-816E-C150FA4D2777}" dt="2017-11-30T03:11:56.064" v="3060" actId="1076"/>
          <ac:picMkLst>
            <pc:docMk/>
            <pc:sldMk cId="822152258" sldId="272"/>
            <ac:picMk id="6" creationId="{CBCB38A0-A0EA-42AA-BAA9-77B8CD3ABCE1}"/>
          </ac:picMkLst>
        </pc:picChg>
      </pc:sldChg>
      <pc:sldChg chg="addSp delSp modSp">
        <pc:chgData name="William Webb" userId="bd9122687eb3f741" providerId="LiveId" clId="{67737F28-B8F0-46D5-816E-C150FA4D2777}" dt="2017-11-30T14:03:05.594" v="3499" actId="20577"/>
        <pc:sldMkLst>
          <pc:docMk/>
          <pc:sldMk cId="1762595792" sldId="273"/>
        </pc:sldMkLst>
        <pc:spChg chg="mod">
          <ac:chgData name="William Webb" userId="bd9122687eb3f741" providerId="LiveId" clId="{67737F28-B8F0-46D5-816E-C150FA4D2777}" dt="2017-11-30T13:49:59.469" v="3353" actId="6549"/>
          <ac:spMkLst>
            <pc:docMk/>
            <pc:sldMk cId="1762595792" sldId="273"/>
            <ac:spMk id="2" creationId="{4CC3954C-8989-4CC0-8DC4-C893604BA0B1}"/>
          </ac:spMkLst>
        </pc:spChg>
        <pc:spChg chg="mod">
          <ac:chgData name="William Webb" userId="bd9122687eb3f741" providerId="LiveId" clId="{67737F28-B8F0-46D5-816E-C150FA4D2777}" dt="2017-11-30T14:03:05.594" v="3499" actId="20577"/>
          <ac:spMkLst>
            <pc:docMk/>
            <pc:sldMk cId="1762595792" sldId="273"/>
            <ac:spMk id="3" creationId="{4B4E802D-02D9-4909-AA94-A38537884C6F}"/>
          </ac:spMkLst>
        </pc:spChg>
        <pc:spChg chg="add mod">
          <ac:chgData name="William Webb" userId="bd9122687eb3f741" providerId="LiveId" clId="{67737F28-B8F0-46D5-816E-C150FA4D2777}" dt="2017-11-29T18:24:34.931" v="2162" actId="1035"/>
          <ac:spMkLst>
            <pc:docMk/>
            <pc:sldMk cId="1762595792" sldId="273"/>
            <ac:spMk id="9" creationId="{FEB63BF9-73C0-4E16-9D00-DD43AB46DCCE}"/>
          </ac:spMkLst>
        </pc:spChg>
        <pc:spChg chg="add mod">
          <ac:chgData name="William Webb" userId="bd9122687eb3f741" providerId="LiveId" clId="{67737F28-B8F0-46D5-816E-C150FA4D2777}" dt="2017-11-29T18:24:08.742" v="2129" actId="1035"/>
          <ac:spMkLst>
            <pc:docMk/>
            <pc:sldMk cId="1762595792" sldId="273"/>
            <ac:spMk id="10" creationId="{2F8B5CCB-E706-44B7-94A9-6A668E19BE80}"/>
          </ac:spMkLst>
        </pc:spChg>
        <pc:spChg chg="add mod">
          <ac:chgData name="William Webb" userId="bd9122687eb3f741" providerId="LiveId" clId="{67737F28-B8F0-46D5-816E-C150FA4D2777}" dt="2017-11-29T18:24:08.742" v="2129" actId="1035"/>
          <ac:spMkLst>
            <pc:docMk/>
            <pc:sldMk cId="1762595792" sldId="273"/>
            <ac:spMk id="11" creationId="{4588C224-9C7F-447E-8E35-C887EF1C20D8}"/>
          </ac:spMkLst>
        </pc:spChg>
        <pc:spChg chg="add mod">
          <ac:chgData name="William Webb" userId="bd9122687eb3f741" providerId="LiveId" clId="{67737F28-B8F0-46D5-816E-C150FA4D2777}" dt="2017-11-29T18:25:45.428" v="2213" actId="14100"/>
          <ac:spMkLst>
            <pc:docMk/>
            <pc:sldMk cId="1762595792" sldId="273"/>
            <ac:spMk id="12" creationId="{97CDDCBB-BF74-48B2-B245-4D871DD04BFD}"/>
          </ac:spMkLst>
        </pc:spChg>
        <pc:picChg chg="add del mod">
          <ac:chgData name="William Webb" userId="bd9122687eb3f741" providerId="LiveId" clId="{67737F28-B8F0-46D5-816E-C150FA4D2777}" dt="2017-11-29T18:17:48.793" v="1797" actId="931"/>
          <ac:picMkLst>
            <pc:docMk/>
            <pc:sldMk cId="1762595792" sldId="273"/>
            <ac:picMk id="6" creationId="{A01AB43C-B035-4CD6-A0C6-95023D022421}"/>
          </ac:picMkLst>
        </pc:picChg>
        <pc:picChg chg="add mod">
          <ac:chgData name="William Webb" userId="bd9122687eb3f741" providerId="LiveId" clId="{67737F28-B8F0-46D5-816E-C150FA4D2777}" dt="2017-11-29T18:24:30.849" v="2160" actId="1038"/>
          <ac:picMkLst>
            <pc:docMk/>
            <pc:sldMk cId="1762595792" sldId="273"/>
            <ac:picMk id="8" creationId="{967ECE99-B7C6-4652-9BAC-12820DD64717}"/>
          </ac:picMkLst>
        </pc:picChg>
        <pc:picChg chg="add mod">
          <ac:chgData name="William Webb" userId="bd9122687eb3f741" providerId="LiveId" clId="{67737F28-B8F0-46D5-816E-C150FA4D2777}" dt="2017-11-29T18:52:04.347" v="2230" actId="14100"/>
          <ac:picMkLst>
            <pc:docMk/>
            <pc:sldMk cId="1762595792" sldId="273"/>
            <ac:picMk id="13" creationId="{491B8C1B-3F84-4775-80D4-30CB6D4B7E64}"/>
          </ac:picMkLst>
        </pc:picChg>
        <pc:picChg chg="add mod">
          <ac:chgData name="William Webb" userId="bd9122687eb3f741" providerId="LiveId" clId="{67737F28-B8F0-46D5-816E-C150FA4D2777}" dt="2017-11-29T19:05:03.408" v="2233" actId="1076"/>
          <ac:picMkLst>
            <pc:docMk/>
            <pc:sldMk cId="1762595792" sldId="273"/>
            <ac:picMk id="15" creationId="{D601A98C-2D66-4B4F-A2E9-679B9412EB95}"/>
          </ac:picMkLst>
        </pc:picChg>
      </pc:sldChg>
      <pc:sldChg chg="ord">
        <pc:chgData name="William Webb" userId="bd9122687eb3f741" providerId="LiveId" clId="{67737F28-B8F0-46D5-816E-C150FA4D2777}" dt="2017-11-29T18:10:08.719" v="1794"/>
        <pc:sldMkLst>
          <pc:docMk/>
          <pc:sldMk cId="3916261510" sldId="274"/>
        </pc:sldMkLst>
      </pc:sldChg>
      <pc:sldChg chg="modSp">
        <pc:chgData name="William Webb" userId="bd9122687eb3f741" providerId="LiveId" clId="{67737F28-B8F0-46D5-816E-C150FA4D2777}" dt="2017-11-30T14:24:46.749" v="3807" actId="20577"/>
        <pc:sldMkLst>
          <pc:docMk/>
          <pc:sldMk cId="478272930" sldId="275"/>
        </pc:sldMkLst>
        <pc:spChg chg="mod">
          <ac:chgData name="William Webb" userId="bd9122687eb3f741" providerId="LiveId" clId="{67737F28-B8F0-46D5-816E-C150FA4D2777}" dt="2017-11-30T13:50:05.592" v="3354" actId="6549"/>
          <ac:spMkLst>
            <pc:docMk/>
            <pc:sldMk cId="478272930" sldId="275"/>
            <ac:spMk id="2" creationId="{4CC3954C-8989-4CC0-8DC4-C893604BA0B1}"/>
          </ac:spMkLst>
        </pc:spChg>
        <pc:spChg chg="mod">
          <ac:chgData name="William Webb" userId="bd9122687eb3f741" providerId="LiveId" clId="{67737F28-B8F0-46D5-816E-C150FA4D2777}" dt="2017-11-30T14:24:46.749" v="3807" actId="20577"/>
          <ac:spMkLst>
            <pc:docMk/>
            <pc:sldMk cId="478272930" sldId="275"/>
            <ac:spMk id="3" creationId="{4B4E802D-02D9-4909-AA94-A38537884C6F}"/>
          </ac:spMkLst>
        </pc:spChg>
      </pc:sldChg>
      <pc:sldChg chg="addSp modSp">
        <pc:chgData name="William Webb" userId="bd9122687eb3f741" providerId="LiveId" clId="{67737F28-B8F0-46D5-816E-C150FA4D2777}" dt="2017-11-30T14:06:45.107" v="3543" actId="179"/>
        <pc:sldMkLst>
          <pc:docMk/>
          <pc:sldMk cId="352823476" sldId="276"/>
        </pc:sldMkLst>
        <pc:spChg chg="mod">
          <ac:chgData name="William Webb" userId="bd9122687eb3f741" providerId="LiveId" clId="{67737F28-B8F0-46D5-816E-C150FA4D2777}" dt="2017-11-30T13:50:40.021" v="3356" actId="6549"/>
          <ac:spMkLst>
            <pc:docMk/>
            <pc:sldMk cId="352823476" sldId="276"/>
            <ac:spMk id="2" creationId="{2BF6038C-DA4B-4ECC-808E-C5D90BC14D4A}"/>
          </ac:spMkLst>
        </pc:spChg>
        <pc:spChg chg="mod">
          <ac:chgData name="William Webb" userId="bd9122687eb3f741" providerId="LiveId" clId="{67737F28-B8F0-46D5-816E-C150FA4D2777}" dt="2017-11-30T14:06:45.107" v="3543" actId="179"/>
          <ac:spMkLst>
            <pc:docMk/>
            <pc:sldMk cId="352823476" sldId="276"/>
            <ac:spMk id="3" creationId="{C3B6BE02-95E9-4F92-86F7-8DFA96637C88}"/>
          </ac:spMkLst>
        </pc:spChg>
        <pc:picChg chg="add mod">
          <ac:chgData name="William Webb" userId="bd9122687eb3f741" providerId="LiveId" clId="{67737F28-B8F0-46D5-816E-C150FA4D2777}" dt="2017-11-30T03:14:54.408" v="3164" actId="14100"/>
          <ac:picMkLst>
            <pc:docMk/>
            <pc:sldMk cId="352823476" sldId="276"/>
            <ac:picMk id="6" creationId="{EB8450EE-6B2B-4510-99C0-22509FDA7E71}"/>
          </ac:picMkLst>
        </pc:picChg>
      </pc:sldChg>
      <pc:sldChg chg="modSp">
        <pc:chgData name="William Webb" userId="bd9122687eb3f741" providerId="LiveId" clId="{67737F28-B8F0-46D5-816E-C150FA4D2777}" dt="2017-11-30T14:13:07.536" v="3568" actId="20577"/>
        <pc:sldMkLst>
          <pc:docMk/>
          <pc:sldMk cId="2251799912" sldId="277"/>
        </pc:sldMkLst>
        <pc:spChg chg="mod">
          <ac:chgData name="William Webb" userId="bd9122687eb3f741" providerId="LiveId" clId="{67737F28-B8F0-46D5-816E-C150FA4D2777}" dt="2017-11-30T14:12:18.602" v="3544" actId="1076"/>
          <ac:spMkLst>
            <pc:docMk/>
            <pc:sldMk cId="2251799912" sldId="277"/>
            <ac:spMk id="2" creationId="{7327A38A-BEDD-40DA-AA3F-0B2DEBBF8D20}"/>
          </ac:spMkLst>
        </pc:spChg>
        <pc:spChg chg="mod">
          <ac:chgData name="William Webb" userId="bd9122687eb3f741" providerId="LiveId" clId="{67737F28-B8F0-46D5-816E-C150FA4D2777}" dt="2017-11-30T14:13:07.536" v="3568" actId="20577"/>
          <ac:spMkLst>
            <pc:docMk/>
            <pc:sldMk cId="2251799912" sldId="277"/>
            <ac:spMk id="6" creationId="{B36BB128-F1AA-4AC7-9AF9-8F6F49E4214C}"/>
          </ac:spMkLst>
        </pc:spChg>
        <pc:picChg chg="mod">
          <ac:chgData name="William Webb" userId="bd9122687eb3f741" providerId="LiveId" clId="{67737F28-B8F0-46D5-816E-C150FA4D2777}" dt="2017-11-30T03:15:02.905" v="3165" actId="1076"/>
          <ac:picMkLst>
            <pc:docMk/>
            <pc:sldMk cId="2251799912" sldId="277"/>
            <ac:picMk id="5" creationId="{F76312B9-16B5-4FBA-B82A-835FB8B5DAEC}"/>
          </ac:picMkLst>
        </pc:picChg>
      </pc:sldChg>
      <pc:sldChg chg="addSp delSp modSp add ord">
        <pc:chgData name="William Webb" userId="bd9122687eb3f741" providerId="LiveId" clId="{67737F28-B8F0-46D5-816E-C150FA4D2777}" dt="2017-12-01T19:08:36.552" v="4058" actId="20577"/>
        <pc:sldMkLst>
          <pc:docMk/>
          <pc:sldMk cId="568909526" sldId="278"/>
        </pc:sldMkLst>
        <pc:spChg chg="mod">
          <ac:chgData name="William Webb" userId="bd9122687eb3f741" providerId="LiveId" clId="{67737F28-B8F0-46D5-816E-C150FA4D2777}" dt="2017-12-01T19:08:36.552" v="4058" actId="20577"/>
          <ac:spMkLst>
            <pc:docMk/>
            <pc:sldMk cId="568909526" sldId="278"/>
            <ac:spMk id="2" creationId="{00000000-0000-0000-0000-000000000000}"/>
          </ac:spMkLst>
        </pc:spChg>
        <pc:spChg chg="mod">
          <ac:chgData name="William Webb" userId="bd9122687eb3f741" providerId="LiveId" clId="{67737F28-B8F0-46D5-816E-C150FA4D2777}" dt="2017-11-30T14:34:18.658" v="3971" actId="20577"/>
          <ac:spMkLst>
            <pc:docMk/>
            <pc:sldMk cId="568909526" sldId="278"/>
            <ac:spMk id="3" creationId="{00000000-0000-0000-0000-000000000000}"/>
          </ac:spMkLst>
        </pc:spChg>
        <pc:graphicFrameChg chg="del">
          <ac:chgData name="William Webb" userId="bd9122687eb3f741" providerId="LiveId" clId="{67737F28-B8F0-46D5-816E-C150FA4D2777}" dt="2017-11-29T22:22:28.897" v="2441" actId="478"/>
          <ac:graphicFrameMkLst>
            <pc:docMk/>
            <pc:sldMk cId="568909526" sldId="278"/>
            <ac:graphicFrameMk id="4" creationId="{00000000-0000-0000-0000-000000000000}"/>
          </ac:graphicFrameMkLst>
        </pc:graphicFrameChg>
        <pc:picChg chg="add mod">
          <ac:chgData name="William Webb" userId="bd9122687eb3f741" providerId="LiveId" clId="{67737F28-B8F0-46D5-816E-C150FA4D2777}" dt="2017-11-30T03:16:59.512" v="3199" actId="14100"/>
          <ac:picMkLst>
            <pc:docMk/>
            <pc:sldMk cId="568909526" sldId="278"/>
            <ac:picMk id="7" creationId="{281684B0-F593-43B0-89D2-ACE6CEFDBA64}"/>
          </ac:picMkLst>
        </pc:picChg>
      </pc:sldChg>
      <pc:sldChg chg="addSp delSp modSp add">
        <pc:chgData name="William Webb" userId="bd9122687eb3f741" providerId="LiveId" clId="{67737F28-B8F0-46D5-816E-C150FA4D2777}" dt="2017-11-30T14:26:59.355" v="3871" actId="20577"/>
        <pc:sldMkLst>
          <pc:docMk/>
          <pc:sldMk cId="2911611560" sldId="279"/>
        </pc:sldMkLst>
        <pc:spChg chg="mod">
          <ac:chgData name="William Webb" userId="bd9122687eb3f741" providerId="LiveId" clId="{67737F28-B8F0-46D5-816E-C150FA4D2777}" dt="2017-11-30T14:13:17.326" v="3569" actId="1076"/>
          <ac:spMkLst>
            <pc:docMk/>
            <pc:sldMk cId="2911611560" sldId="279"/>
            <ac:spMk id="2" creationId="{7327A38A-BEDD-40DA-AA3F-0B2DEBBF8D20}"/>
          </ac:spMkLst>
        </pc:spChg>
        <pc:spChg chg="mod">
          <ac:chgData name="William Webb" userId="bd9122687eb3f741" providerId="LiveId" clId="{67737F28-B8F0-46D5-816E-C150FA4D2777}" dt="2017-11-30T14:26:59.355" v="3871" actId="20577"/>
          <ac:spMkLst>
            <pc:docMk/>
            <pc:sldMk cId="2911611560" sldId="279"/>
            <ac:spMk id="6" creationId="{B36BB128-F1AA-4AC7-9AF9-8F6F49E4214C}"/>
          </ac:spMkLst>
        </pc:spChg>
        <pc:picChg chg="del">
          <ac:chgData name="William Webb" userId="bd9122687eb3f741" providerId="LiveId" clId="{67737F28-B8F0-46D5-816E-C150FA4D2777}" dt="2017-11-29T17:13:02.539" v="533" actId="478"/>
          <ac:picMkLst>
            <pc:docMk/>
            <pc:sldMk cId="2911611560" sldId="279"/>
            <ac:picMk id="5" creationId="{F76312B9-16B5-4FBA-B82A-835FB8B5DAEC}"/>
          </ac:picMkLst>
        </pc:picChg>
        <pc:picChg chg="add mod">
          <ac:chgData name="William Webb" userId="bd9122687eb3f741" providerId="LiveId" clId="{67737F28-B8F0-46D5-816E-C150FA4D2777}" dt="2017-11-29T21:32:23.610" v="2353" actId="14100"/>
          <ac:picMkLst>
            <pc:docMk/>
            <pc:sldMk cId="2911611560" sldId="279"/>
            <ac:picMk id="7" creationId="{FEAC5673-9802-4464-AE7F-AED12B1ACA4E}"/>
          </ac:picMkLst>
        </pc:picChg>
      </pc:sldChg>
      <pc:sldChg chg="addSp modSp add ord modAnim">
        <pc:chgData name="William Webb" userId="bd9122687eb3f741" providerId="LiveId" clId="{67737F28-B8F0-46D5-816E-C150FA4D2777}" dt="2017-11-30T14:29:57.766" v="3912" actId="1076"/>
        <pc:sldMkLst>
          <pc:docMk/>
          <pc:sldMk cId="223572308" sldId="280"/>
        </pc:sldMkLst>
        <pc:spChg chg="mod">
          <ac:chgData name="William Webb" userId="bd9122687eb3f741" providerId="LiveId" clId="{67737F28-B8F0-46D5-816E-C150FA4D2777}" dt="2017-11-30T14:27:35.545" v="3872" actId="14100"/>
          <ac:spMkLst>
            <pc:docMk/>
            <pc:sldMk cId="223572308" sldId="280"/>
            <ac:spMk id="2" creationId="{4CC3954C-8989-4CC0-8DC4-C893604BA0B1}"/>
          </ac:spMkLst>
        </pc:spChg>
        <pc:spChg chg="mod">
          <ac:chgData name="William Webb" userId="bd9122687eb3f741" providerId="LiveId" clId="{67737F28-B8F0-46D5-816E-C150FA4D2777}" dt="2017-11-30T14:28:34.961" v="3906" actId="20577"/>
          <ac:spMkLst>
            <pc:docMk/>
            <pc:sldMk cId="223572308" sldId="280"/>
            <ac:spMk id="3" creationId="{4B4E802D-02D9-4909-AA94-A38537884C6F}"/>
          </ac:spMkLst>
        </pc:spChg>
        <pc:spChg chg="add mod">
          <ac:chgData name="William Webb" userId="bd9122687eb3f741" providerId="LiveId" clId="{67737F28-B8F0-46D5-816E-C150FA4D2777}" dt="2017-11-30T14:29:57.766" v="3912" actId="1076"/>
          <ac:spMkLst>
            <pc:docMk/>
            <pc:sldMk cId="223572308" sldId="280"/>
            <ac:spMk id="6" creationId="{3697065C-D207-4A70-B696-0CE240B5DBF7}"/>
          </ac:spMkLst>
        </pc:spChg>
        <pc:picChg chg="add mod">
          <ac:chgData name="William Webb" userId="bd9122687eb3f741" providerId="LiveId" clId="{67737F28-B8F0-46D5-816E-C150FA4D2777}" dt="2017-11-30T14:04:46.255" v="3539" actId="14100"/>
          <ac:picMkLst>
            <pc:docMk/>
            <pc:sldMk cId="223572308" sldId="280"/>
            <ac:picMk id="5" creationId="{AF0442F6-F9C0-429E-9888-D2AEF3B9F090}"/>
          </ac:picMkLst>
        </pc:picChg>
      </pc:sldChg>
      <pc:sldChg chg="addSp modSp add modAnim">
        <pc:chgData name="William Webb" userId="bd9122687eb3f741" providerId="LiveId" clId="{67737F28-B8F0-46D5-816E-C150FA4D2777}" dt="2017-11-30T14:32:04.597" v="3934" actId="20577"/>
        <pc:sldMkLst>
          <pc:docMk/>
          <pc:sldMk cId="38029414" sldId="281"/>
        </pc:sldMkLst>
        <pc:spChg chg="mod">
          <ac:chgData name="William Webb" userId="bd9122687eb3f741" providerId="LiveId" clId="{67737F28-B8F0-46D5-816E-C150FA4D2777}" dt="2017-11-30T14:14:42.795" v="3574" actId="1036"/>
          <ac:spMkLst>
            <pc:docMk/>
            <pc:sldMk cId="38029414" sldId="281"/>
            <ac:spMk id="2" creationId="{7327A38A-BEDD-40DA-AA3F-0B2DEBBF8D20}"/>
          </ac:spMkLst>
        </pc:spChg>
        <pc:spChg chg="mod">
          <ac:chgData name="William Webb" userId="bd9122687eb3f741" providerId="LiveId" clId="{67737F28-B8F0-46D5-816E-C150FA4D2777}" dt="2017-11-30T14:32:04.597" v="3934" actId="20577"/>
          <ac:spMkLst>
            <pc:docMk/>
            <pc:sldMk cId="38029414" sldId="281"/>
            <ac:spMk id="6" creationId="{B36BB128-F1AA-4AC7-9AF9-8F6F49E4214C}"/>
          </ac:spMkLst>
        </pc:spChg>
        <pc:picChg chg="add mod">
          <ac:chgData name="William Webb" userId="bd9122687eb3f741" providerId="LiveId" clId="{67737F28-B8F0-46D5-816E-C150FA4D2777}" dt="2017-11-29T17:57:52.867" v="1510" actId="1037"/>
          <ac:picMkLst>
            <pc:docMk/>
            <pc:sldMk cId="38029414" sldId="281"/>
            <ac:picMk id="5" creationId="{C2BD254A-A9E9-4169-AAC8-805B47E26200}"/>
          </ac:picMkLst>
        </pc:picChg>
        <pc:picChg chg="add mod">
          <ac:chgData name="William Webb" userId="bd9122687eb3f741" providerId="LiveId" clId="{67737F28-B8F0-46D5-816E-C150FA4D2777}" dt="2017-11-29T17:57:52.867" v="1510" actId="1037"/>
          <ac:picMkLst>
            <pc:docMk/>
            <pc:sldMk cId="38029414" sldId="281"/>
            <ac:picMk id="7" creationId="{0C939A29-E1B1-40BE-8517-3A59370A0B9C}"/>
          </ac:picMkLst>
        </pc:picChg>
      </pc:sldChg>
      <pc:sldChg chg="add del ord">
        <pc:chgData name="William Webb" userId="bd9122687eb3f741" providerId="LiveId" clId="{67737F28-B8F0-46D5-816E-C150FA4D2777}" dt="2017-11-29T18:06:24.493" v="1714" actId="2696"/>
        <pc:sldMkLst>
          <pc:docMk/>
          <pc:sldMk cId="3874546736" sldId="282"/>
        </pc:sldMkLst>
      </pc:sldChg>
      <pc:sldChg chg="addSp modSp add modAnim">
        <pc:chgData name="William Webb" userId="bd9122687eb3f741" providerId="LiveId" clId="{67737F28-B8F0-46D5-816E-C150FA4D2777}" dt="2017-11-30T14:32:18.562" v="3946" actId="20577"/>
        <pc:sldMkLst>
          <pc:docMk/>
          <pc:sldMk cId="1879829184" sldId="283"/>
        </pc:sldMkLst>
        <pc:spChg chg="mod">
          <ac:chgData name="William Webb" userId="bd9122687eb3f741" providerId="LiveId" clId="{67737F28-B8F0-46D5-816E-C150FA4D2777}" dt="2017-11-30T14:17:08.328" v="3605" actId="1036"/>
          <ac:spMkLst>
            <pc:docMk/>
            <pc:sldMk cId="1879829184" sldId="283"/>
            <ac:spMk id="2" creationId="{7327A38A-BEDD-40DA-AA3F-0B2DEBBF8D20}"/>
          </ac:spMkLst>
        </pc:spChg>
        <pc:spChg chg="mod">
          <ac:chgData name="William Webb" userId="bd9122687eb3f741" providerId="LiveId" clId="{67737F28-B8F0-46D5-816E-C150FA4D2777}" dt="2017-11-30T14:32:18.562" v="3946" actId="20577"/>
          <ac:spMkLst>
            <pc:docMk/>
            <pc:sldMk cId="1879829184" sldId="283"/>
            <ac:spMk id="6" creationId="{B36BB128-F1AA-4AC7-9AF9-8F6F49E4214C}"/>
          </ac:spMkLst>
        </pc:spChg>
        <pc:picChg chg="add mod">
          <ac:chgData name="William Webb" userId="bd9122687eb3f741" providerId="LiveId" clId="{67737F28-B8F0-46D5-816E-C150FA4D2777}" dt="2017-11-29T18:01:53.400" v="1618" actId="1076"/>
          <ac:picMkLst>
            <pc:docMk/>
            <pc:sldMk cId="1879829184" sldId="283"/>
            <ac:picMk id="5" creationId="{4052865C-DB82-499F-B985-5026DBEE482F}"/>
          </ac:picMkLst>
        </pc:picChg>
        <pc:picChg chg="add mod">
          <ac:chgData name="William Webb" userId="bd9122687eb3f741" providerId="LiveId" clId="{67737F28-B8F0-46D5-816E-C150FA4D2777}" dt="2017-11-29T18:02:59.982" v="1626" actId="1076"/>
          <ac:picMkLst>
            <pc:docMk/>
            <pc:sldMk cId="1879829184" sldId="283"/>
            <ac:picMk id="7" creationId="{71C5E31E-AD8B-4CA2-99B5-E8BEBA8D6E29}"/>
          </ac:picMkLst>
        </pc:picChg>
      </pc:sldChg>
      <pc:sldChg chg="add">
        <pc:chgData name="William Webb" userId="bd9122687eb3f741" providerId="LiveId" clId="{67737F28-B8F0-46D5-816E-C150FA4D2777}" dt="2017-11-29T17:35:25.501" v="1417"/>
        <pc:sldMkLst>
          <pc:docMk/>
          <pc:sldMk cId="374970880" sldId="284"/>
        </pc:sldMkLst>
      </pc:sldChg>
      <pc:sldChg chg="delSp add">
        <pc:chgData name="William Webb" userId="bd9122687eb3f741" providerId="LiveId" clId="{67737F28-B8F0-46D5-816E-C150FA4D2777}" dt="2017-11-30T03:04:20.852" v="3057" actId="478"/>
        <pc:sldMkLst>
          <pc:docMk/>
          <pc:sldMk cId="125100122" sldId="285"/>
        </pc:sldMkLst>
        <pc:spChg chg="del">
          <ac:chgData name="William Webb" userId="bd9122687eb3f741" providerId="LiveId" clId="{67737F28-B8F0-46D5-816E-C150FA4D2777}" dt="2017-11-30T03:04:18.268" v="3056" actId="478"/>
          <ac:spMkLst>
            <pc:docMk/>
            <pc:sldMk cId="125100122" sldId="285"/>
            <ac:spMk id="2" creationId="{A600EF7F-26B1-4D35-B164-D07E79148D61}"/>
          </ac:spMkLst>
        </pc:spChg>
        <pc:spChg chg="del">
          <ac:chgData name="William Webb" userId="bd9122687eb3f741" providerId="LiveId" clId="{67737F28-B8F0-46D5-816E-C150FA4D2777}" dt="2017-11-30T03:04:20.852" v="3057" actId="478"/>
          <ac:spMkLst>
            <pc:docMk/>
            <pc:sldMk cId="125100122" sldId="285"/>
            <ac:spMk id="3" creationId="{95F58C0C-EB0A-472F-B351-D57EEA6074C7}"/>
          </ac:spMkLst>
        </pc:spChg>
      </pc:sldChg>
    </pc:docChg>
  </pc:docChgLst>
  <pc:docChgLst>
    <pc:chgData name="William Webb" userId="bd9122687eb3f741" providerId="LiveId" clId="{6C0FB794-9CB9-4681-84EC-1711E408BF1F}"/>
    <pc:docChg chg="custSel addSld delSld modSld sldOrd">
      <pc:chgData name="William Webb" userId="bd9122687eb3f741" providerId="LiveId" clId="{6C0FB794-9CB9-4681-84EC-1711E408BF1F}" dt="2017-11-21T01:25:31.259" v="1471" actId="14100"/>
      <pc:docMkLst>
        <pc:docMk/>
      </pc:docMkLst>
      <pc:sldChg chg="addSp delSp modSp">
        <pc:chgData name="William Webb" userId="bd9122687eb3f741" providerId="LiveId" clId="{6C0FB794-9CB9-4681-84EC-1711E408BF1F}" dt="2017-11-20T17:25:33.585" v="142" actId="122"/>
        <pc:sldMkLst>
          <pc:docMk/>
          <pc:sldMk cId="2040345382" sldId="256"/>
        </pc:sldMkLst>
        <pc:spChg chg="mod">
          <ac:chgData name="William Webb" userId="bd9122687eb3f741" providerId="LiveId" clId="{6C0FB794-9CB9-4681-84EC-1711E408BF1F}" dt="2017-11-20T17:24:07.979" v="114" actId="1076"/>
          <ac:spMkLst>
            <pc:docMk/>
            <pc:sldMk cId="2040345382" sldId="256"/>
            <ac:spMk id="2" creationId="{00000000-0000-0000-0000-000000000000}"/>
          </ac:spMkLst>
        </pc:spChg>
        <pc:spChg chg="mod">
          <ac:chgData name="William Webb" userId="bd9122687eb3f741" providerId="LiveId" clId="{6C0FB794-9CB9-4681-84EC-1711E408BF1F}" dt="2017-11-20T17:23:09.897" v="46" actId="20577"/>
          <ac:spMkLst>
            <pc:docMk/>
            <pc:sldMk cId="2040345382" sldId="256"/>
            <ac:spMk id="3" creationId="{00000000-0000-0000-0000-000000000000}"/>
          </ac:spMkLst>
        </pc:spChg>
        <pc:spChg chg="del mod">
          <ac:chgData name="William Webb" userId="bd9122687eb3f741" providerId="LiveId" clId="{6C0FB794-9CB9-4681-84EC-1711E408BF1F}" dt="2017-11-20T17:25:07.225" v="129" actId="478"/>
          <ac:spMkLst>
            <pc:docMk/>
            <pc:sldMk cId="2040345382" sldId="256"/>
            <ac:spMk id="4" creationId="{00000000-0000-0000-0000-000000000000}"/>
          </ac:spMkLst>
        </pc:spChg>
        <pc:spChg chg="add mod">
          <ac:chgData name="William Webb" userId="bd9122687eb3f741" providerId="LiveId" clId="{6C0FB794-9CB9-4681-84EC-1711E408BF1F}" dt="2017-11-20T17:25:33.585" v="142" actId="122"/>
          <ac:spMkLst>
            <pc:docMk/>
            <pc:sldMk cId="2040345382" sldId="256"/>
            <ac:spMk id="6" creationId="{50AF31E6-73B5-4305-8C53-E1F68056363E}"/>
          </ac:spMkLst>
        </pc:spChg>
      </pc:sldChg>
      <pc:sldChg chg="ord">
        <pc:chgData name="William Webb" userId="bd9122687eb3f741" providerId="LiveId" clId="{6C0FB794-9CB9-4681-84EC-1711E408BF1F}" dt="2017-11-20T17:30:22.048" v="147" actId="14100"/>
        <pc:sldMkLst>
          <pc:docMk/>
          <pc:sldMk cId="3395314392" sldId="258"/>
        </pc:sldMkLst>
      </pc:sldChg>
      <pc:sldChg chg="del">
        <pc:chgData name="William Webb" userId="bd9122687eb3f741" providerId="LiveId" clId="{6C0FB794-9CB9-4681-84EC-1711E408BF1F}" dt="2017-11-20T17:26:02.995" v="145" actId="2696"/>
        <pc:sldMkLst>
          <pc:docMk/>
          <pc:sldMk cId="3229741816" sldId="259"/>
        </pc:sldMkLst>
      </pc:sldChg>
      <pc:sldChg chg="ord">
        <pc:chgData name="William Webb" userId="bd9122687eb3f741" providerId="LiveId" clId="{6C0FB794-9CB9-4681-84EC-1711E408BF1F}" dt="2017-11-20T17:30:18.077" v="146" actId="14100"/>
        <pc:sldMkLst>
          <pc:docMk/>
          <pc:sldMk cId="922599528" sldId="260"/>
        </pc:sldMkLst>
      </pc:sldChg>
      <pc:sldChg chg="del">
        <pc:chgData name="William Webb" userId="bd9122687eb3f741" providerId="LiveId" clId="{6C0FB794-9CB9-4681-84EC-1711E408BF1F}" dt="2017-11-20T17:25:57.322" v="144" actId="2696"/>
        <pc:sldMkLst>
          <pc:docMk/>
          <pc:sldMk cId="713699586" sldId="261"/>
        </pc:sldMkLst>
      </pc:sldChg>
      <pc:sldChg chg="del">
        <pc:chgData name="William Webb" userId="bd9122687eb3f741" providerId="LiveId" clId="{6C0FB794-9CB9-4681-84EC-1711E408BF1F}" dt="2017-11-20T17:25:51.077" v="143" actId="2696"/>
        <pc:sldMkLst>
          <pc:docMk/>
          <pc:sldMk cId="1520495756" sldId="262"/>
        </pc:sldMkLst>
      </pc:sldChg>
      <pc:sldChg chg="ord">
        <pc:chgData name="William Webb" userId="bd9122687eb3f741" providerId="LiveId" clId="{6C0FB794-9CB9-4681-84EC-1711E408BF1F}" dt="2017-11-20T17:30:59.745" v="149" actId="14100"/>
        <pc:sldMkLst>
          <pc:docMk/>
          <pc:sldMk cId="572953858" sldId="268"/>
        </pc:sldMkLst>
      </pc:sldChg>
      <pc:sldChg chg="ord">
        <pc:chgData name="William Webb" userId="bd9122687eb3f741" providerId="LiveId" clId="{6C0FB794-9CB9-4681-84EC-1711E408BF1F}" dt="2017-11-20T17:30:37.709" v="148" actId="14100"/>
        <pc:sldMkLst>
          <pc:docMk/>
          <pc:sldMk cId="1797300304" sldId="269"/>
        </pc:sldMkLst>
      </pc:sldChg>
      <pc:sldChg chg="modSp add">
        <pc:chgData name="William Webb" userId="bd9122687eb3f741" providerId="LiveId" clId="{6C0FB794-9CB9-4681-84EC-1711E408BF1F}" dt="2017-11-20T19:35:43.830" v="1076" actId="20577"/>
        <pc:sldMkLst>
          <pc:docMk/>
          <pc:sldMk cId="2232986246" sldId="271"/>
        </pc:sldMkLst>
        <pc:spChg chg="mod">
          <ac:chgData name="William Webb" userId="bd9122687eb3f741" providerId="LiveId" clId="{6C0FB794-9CB9-4681-84EC-1711E408BF1F}" dt="2017-11-20T17:35:02.849" v="166" actId="14100"/>
          <ac:spMkLst>
            <pc:docMk/>
            <pc:sldMk cId="2232986246" sldId="271"/>
            <ac:spMk id="2" creationId="{7723C025-B21C-4BC3-A6A7-D326B1EC317C}"/>
          </ac:spMkLst>
        </pc:spChg>
        <pc:spChg chg="mod">
          <ac:chgData name="William Webb" userId="bd9122687eb3f741" providerId="LiveId" clId="{6C0FB794-9CB9-4681-84EC-1711E408BF1F}" dt="2017-11-20T19:35:43.830" v="1076" actId="20577"/>
          <ac:spMkLst>
            <pc:docMk/>
            <pc:sldMk cId="2232986246" sldId="271"/>
            <ac:spMk id="3" creationId="{7A6024B8-2380-4D5C-8F13-5F25964DD521}"/>
          </ac:spMkLst>
        </pc:spChg>
      </pc:sldChg>
      <pc:sldChg chg="modSp add">
        <pc:chgData name="William Webb" userId="bd9122687eb3f741" providerId="LiveId" clId="{6C0FB794-9CB9-4681-84EC-1711E408BF1F}" dt="2017-11-20T19:40:10.662" v="1084" actId="20577"/>
        <pc:sldMkLst>
          <pc:docMk/>
          <pc:sldMk cId="822152258" sldId="272"/>
        </pc:sldMkLst>
        <pc:spChg chg="mod">
          <ac:chgData name="William Webb" userId="bd9122687eb3f741" providerId="LiveId" clId="{6C0FB794-9CB9-4681-84EC-1711E408BF1F}" dt="2017-11-20T17:43:53.838" v="522" actId="14100"/>
          <ac:spMkLst>
            <pc:docMk/>
            <pc:sldMk cId="822152258" sldId="272"/>
            <ac:spMk id="2" creationId="{AC195017-FF11-4B94-84BD-867C5924E7D4}"/>
          </ac:spMkLst>
        </pc:spChg>
        <pc:spChg chg="mod">
          <ac:chgData name="William Webb" userId="bd9122687eb3f741" providerId="LiveId" clId="{6C0FB794-9CB9-4681-84EC-1711E408BF1F}" dt="2017-11-20T19:40:10.662" v="1084" actId="20577"/>
          <ac:spMkLst>
            <pc:docMk/>
            <pc:sldMk cId="822152258" sldId="272"/>
            <ac:spMk id="3" creationId="{5CEBCCC7-ABEE-4043-A7D1-7403C6D43993}"/>
          </ac:spMkLst>
        </pc:spChg>
      </pc:sldChg>
      <pc:sldChg chg="modSp add">
        <pc:chgData name="William Webb" userId="bd9122687eb3f741" providerId="LiveId" clId="{6C0FB794-9CB9-4681-84EC-1711E408BF1F}" dt="2017-11-20T19:31:53.108" v="1041" actId="6549"/>
        <pc:sldMkLst>
          <pc:docMk/>
          <pc:sldMk cId="1762595792" sldId="273"/>
        </pc:sldMkLst>
        <pc:spChg chg="mod">
          <ac:chgData name="William Webb" userId="bd9122687eb3f741" providerId="LiveId" clId="{6C0FB794-9CB9-4681-84EC-1711E408BF1F}" dt="2017-11-20T17:45:57.846" v="615" actId="14100"/>
          <ac:spMkLst>
            <pc:docMk/>
            <pc:sldMk cId="1762595792" sldId="273"/>
            <ac:spMk id="2" creationId="{4CC3954C-8989-4CC0-8DC4-C893604BA0B1}"/>
          </ac:spMkLst>
        </pc:spChg>
        <pc:spChg chg="mod">
          <ac:chgData name="William Webb" userId="bd9122687eb3f741" providerId="LiveId" clId="{6C0FB794-9CB9-4681-84EC-1711E408BF1F}" dt="2017-11-20T19:31:53.108" v="1041" actId="6549"/>
          <ac:spMkLst>
            <pc:docMk/>
            <pc:sldMk cId="1762595792" sldId="273"/>
            <ac:spMk id="3" creationId="{4B4E802D-02D9-4909-AA94-A38537884C6F}"/>
          </ac:spMkLst>
        </pc:spChg>
      </pc:sldChg>
      <pc:sldChg chg="modSp add">
        <pc:chgData name="William Webb" userId="bd9122687eb3f741" providerId="LiveId" clId="{6C0FB794-9CB9-4681-84EC-1711E408BF1F}" dt="2017-11-20T19:57:59.767" v="1135" actId="207"/>
        <pc:sldMkLst>
          <pc:docMk/>
          <pc:sldMk cId="3916261510" sldId="274"/>
        </pc:sldMkLst>
        <pc:spChg chg="mod">
          <ac:chgData name="William Webb" userId="bd9122687eb3f741" providerId="LiveId" clId="{6C0FB794-9CB9-4681-84EC-1711E408BF1F}" dt="2017-11-20T19:43:14.694" v="1105" actId="20577"/>
          <ac:spMkLst>
            <pc:docMk/>
            <pc:sldMk cId="3916261510" sldId="274"/>
            <ac:spMk id="2" creationId="{AF9ECED4-3116-4165-B9BA-3EF491DE49BB}"/>
          </ac:spMkLst>
        </pc:spChg>
        <pc:graphicFrameChg chg="mod modGraphic">
          <ac:chgData name="William Webb" userId="bd9122687eb3f741" providerId="LiveId" clId="{6C0FB794-9CB9-4681-84EC-1711E408BF1F}" dt="2017-11-20T19:57:59.767" v="1135" actId="207"/>
          <ac:graphicFrameMkLst>
            <pc:docMk/>
            <pc:sldMk cId="3916261510" sldId="274"/>
            <ac:graphicFrameMk id="5" creationId="{FD6AC1C0-3295-4505-B30D-825F7E421507}"/>
          </ac:graphicFrameMkLst>
        </pc:graphicFrameChg>
      </pc:sldChg>
      <pc:sldChg chg="modSp add">
        <pc:chgData name="William Webb" userId="bd9122687eb3f741" providerId="LiveId" clId="{6C0FB794-9CB9-4681-84EC-1711E408BF1F}" dt="2017-11-21T01:04:09.495" v="1197" actId="20577"/>
        <pc:sldMkLst>
          <pc:docMk/>
          <pc:sldMk cId="478272930" sldId="275"/>
        </pc:sldMkLst>
        <pc:spChg chg="mod">
          <ac:chgData name="William Webb" userId="bd9122687eb3f741" providerId="LiveId" clId="{6C0FB794-9CB9-4681-84EC-1711E408BF1F}" dt="2017-11-20T19:27:48.333" v="952" actId="20577"/>
          <ac:spMkLst>
            <pc:docMk/>
            <pc:sldMk cId="478272930" sldId="275"/>
            <ac:spMk id="2" creationId="{4CC3954C-8989-4CC0-8DC4-C893604BA0B1}"/>
          </ac:spMkLst>
        </pc:spChg>
        <pc:spChg chg="mod">
          <ac:chgData name="William Webb" userId="bd9122687eb3f741" providerId="LiveId" clId="{6C0FB794-9CB9-4681-84EC-1711E408BF1F}" dt="2017-11-21T01:04:09.495" v="1197" actId="20577"/>
          <ac:spMkLst>
            <pc:docMk/>
            <pc:sldMk cId="478272930" sldId="275"/>
            <ac:spMk id="3" creationId="{4B4E802D-02D9-4909-AA94-A38537884C6F}"/>
          </ac:spMkLst>
        </pc:spChg>
      </pc:sldChg>
      <pc:sldChg chg="modSp add">
        <pc:chgData name="William Webb" userId="bd9122687eb3f741" providerId="LiveId" clId="{6C0FB794-9CB9-4681-84EC-1711E408BF1F}" dt="2017-11-21T01:23:26.476" v="1465" actId="255"/>
        <pc:sldMkLst>
          <pc:docMk/>
          <pc:sldMk cId="352823476" sldId="276"/>
        </pc:sldMkLst>
        <pc:spChg chg="mod">
          <ac:chgData name="William Webb" userId="bd9122687eb3f741" providerId="LiveId" clId="{6C0FB794-9CB9-4681-84EC-1711E408BF1F}" dt="2017-11-21T01:23:26.476" v="1465" actId="255"/>
          <ac:spMkLst>
            <pc:docMk/>
            <pc:sldMk cId="352823476" sldId="276"/>
            <ac:spMk id="2" creationId="{2BF6038C-DA4B-4ECC-808E-C5D90BC14D4A}"/>
          </ac:spMkLst>
        </pc:spChg>
        <pc:spChg chg="mod">
          <ac:chgData name="William Webb" userId="bd9122687eb3f741" providerId="LiveId" clId="{6C0FB794-9CB9-4681-84EC-1711E408BF1F}" dt="2017-11-21T01:13:35.152" v="1370" actId="20577"/>
          <ac:spMkLst>
            <pc:docMk/>
            <pc:sldMk cId="352823476" sldId="276"/>
            <ac:spMk id="3" creationId="{C3B6BE02-95E9-4F92-86F7-8DFA96637C88}"/>
          </ac:spMkLst>
        </pc:spChg>
      </pc:sldChg>
      <pc:sldChg chg="addSp delSp modSp add">
        <pc:chgData name="William Webb" userId="bd9122687eb3f741" providerId="LiveId" clId="{6C0FB794-9CB9-4681-84EC-1711E408BF1F}" dt="2017-11-21T01:25:31.259" v="1471" actId="14100"/>
        <pc:sldMkLst>
          <pc:docMk/>
          <pc:sldMk cId="2251799912" sldId="277"/>
        </pc:sldMkLst>
        <pc:spChg chg="mod">
          <ac:chgData name="William Webb" userId="bd9122687eb3f741" providerId="LiveId" clId="{6C0FB794-9CB9-4681-84EC-1711E408BF1F}" dt="2017-11-21T01:15:24.191" v="1376" actId="27636"/>
          <ac:spMkLst>
            <pc:docMk/>
            <pc:sldMk cId="2251799912" sldId="277"/>
            <ac:spMk id="2" creationId="{7327A38A-BEDD-40DA-AA3F-0B2DEBBF8D20}"/>
          </ac:spMkLst>
        </pc:spChg>
        <pc:spChg chg="del">
          <ac:chgData name="William Webb" userId="bd9122687eb3f741" providerId="LiveId" clId="{6C0FB794-9CB9-4681-84EC-1711E408BF1F}" dt="2017-11-21T01:15:13.039" v="1372" actId="478"/>
          <ac:spMkLst>
            <pc:docMk/>
            <pc:sldMk cId="2251799912" sldId="277"/>
            <ac:spMk id="3" creationId="{564F6B9F-A234-43DA-9570-FFCD334F3F6B}"/>
          </ac:spMkLst>
        </pc:spChg>
        <pc:spChg chg="add mod">
          <ac:chgData name="William Webb" userId="bd9122687eb3f741" providerId="LiveId" clId="{6C0FB794-9CB9-4681-84EC-1711E408BF1F}" dt="2017-11-21T01:25:31.259" v="1471" actId="14100"/>
          <ac:spMkLst>
            <pc:docMk/>
            <pc:sldMk cId="2251799912" sldId="277"/>
            <ac:spMk id="6" creationId="{B36BB128-F1AA-4AC7-9AF9-8F6F49E4214C}"/>
          </ac:spMkLst>
        </pc:spChg>
        <pc:picChg chg="add mod">
          <ac:chgData name="William Webb" userId="bd9122687eb3f741" providerId="LiveId" clId="{6C0FB794-9CB9-4681-84EC-1711E408BF1F}" dt="2017-11-21T01:24:21.771" v="1466" actId="1076"/>
          <ac:picMkLst>
            <pc:docMk/>
            <pc:sldMk cId="2251799912" sldId="277"/>
            <ac:picMk id="5" creationId="{F76312B9-16B5-4FBA-B82A-835FB8B5DAE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071E4-F5A3-47C1-B4E0-93A1B0A83A8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50821-4EA6-4100-8753-355B2301E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5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D55A-6537-4DB7-9891-49F055FD7B18}" type="datetime1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B7C8-43A1-4BB1-8461-8E20DFE1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8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016A-F276-46F9-BCAE-A396632E156F}" type="datetime1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B7C8-43A1-4BB1-8461-8E20DFE1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2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71D7-FFDB-47F3-889D-A37D14F3EBC9}" type="datetime1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B7C8-43A1-4BB1-8461-8E20DFE1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7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8DEC-15CE-4DAF-983D-BC7EBD35057E}" type="datetime1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B7C8-43A1-4BB1-8461-8E20DFE1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3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7A19-0670-4388-81D5-CC6316E8D903}" type="datetime1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B7C8-43A1-4BB1-8461-8E20DFE1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52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21D0-D796-4083-BB3B-616A0C7A2EC7}" type="datetime1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B7C8-43A1-4BB1-8461-8E20DFE1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1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D78C-FF8A-4F38-9237-5DA8EBCBFA66}" type="datetime1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B7C8-43A1-4BB1-8461-8E20DFE1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67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CF99-67C8-4AF2-8D18-93D24D60057F}" type="datetime1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B7C8-43A1-4BB1-8461-8E20DFE1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4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8067-721A-43FC-B436-6B7D5BB49963}" type="datetime1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B7C8-43A1-4BB1-8461-8E20DFE1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5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2CD3-10B0-4532-98F4-5AFB6705687F}" type="datetime1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B7C8-43A1-4BB1-8461-8E20DFE1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7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9FEE-55FE-4D68-A168-93AE51FBC6A2}" type="datetime1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B7C8-43A1-4BB1-8461-8E20DFE1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3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7CB0B-0CB1-49A7-B72B-0BAC466A9E14}" type="datetime1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7B7C8-43A1-4BB1-8461-8E20DFE14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8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5696" y="688848"/>
            <a:ext cx="10814304" cy="103498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+mn-lt"/>
              </a:rPr>
              <a:t>Corvid Density &amp; Population Trends at Big Basin, 2003 - 2017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0848" y="5364480"/>
            <a:ext cx="9144000" cy="804672"/>
          </a:xfrm>
        </p:spPr>
        <p:txBody>
          <a:bodyPr>
            <a:normAutofit fontScale="25000" lnSpcReduction="20000"/>
          </a:bodyPr>
          <a:lstStyle/>
          <a:p>
            <a:endParaRPr lang="en-US" sz="11200" dirty="0"/>
          </a:p>
          <a:p>
            <a:r>
              <a:rPr lang="en-US" sz="11200" dirty="0"/>
              <a:t>Marbled Murrelet Recovery Zone 6 Management Meeting</a:t>
            </a:r>
          </a:p>
          <a:p>
            <a:r>
              <a:rPr lang="en-US" sz="11200" dirty="0"/>
              <a:t>November 30, 2017</a:t>
            </a:r>
          </a:p>
          <a:p>
            <a:r>
              <a:rPr lang="en-US" sz="11200" dirty="0"/>
              <a:t> </a:t>
            </a:r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B7C8-43A1-4BB1-8461-8E20DFE14C12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AF31E6-73B5-4305-8C53-E1F68056363E}"/>
              </a:ext>
            </a:extLst>
          </p:cNvPr>
          <p:cNvSpPr txBox="1"/>
          <p:nvPr/>
        </p:nvSpPr>
        <p:spPr>
          <a:xfrm>
            <a:off x="5301049" y="3793524"/>
            <a:ext cx="1372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Bill Webb</a:t>
            </a:r>
          </a:p>
        </p:txBody>
      </p:sp>
    </p:spTree>
    <p:extLst>
      <p:ext uri="{BB962C8B-B14F-4D97-AF65-F5344CB8AC3E}">
        <p14:creationId xmlns:p14="http://schemas.microsoft.com/office/powerpoint/2010/main" val="2040345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A38A-BEDD-40DA-AA3F-0B2DEBBF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5" y="191835"/>
            <a:ext cx="12058185" cy="365126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Jay Population Trends 2003 - 2017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F402F-C144-4A77-9822-E5D10513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B7C8-43A1-4BB1-8461-8E20DFE14C12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6BB128-F1AA-4AC7-9AF9-8F6F49E4214C}"/>
              </a:ext>
            </a:extLst>
          </p:cNvPr>
          <p:cNvSpPr txBox="1"/>
          <p:nvPr/>
        </p:nvSpPr>
        <p:spPr>
          <a:xfrm>
            <a:off x="301083" y="1142778"/>
            <a:ext cx="47392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Jay density declined in campgrounds </a:t>
            </a:r>
            <a:r>
              <a:rPr lang="en-US" dirty="0"/>
              <a:t>(R</a:t>
            </a:r>
            <a:r>
              <a:rPr lang="en-US" baseline="30000" dirty="0"/>
              <a:t>2 </a:t>
            </a:r>
            <a:r>
              <a:rPr lang="en-US" dirty="0"/>
              <a:t>= 0.70, p = 0.009).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Jay density did NOT change in control plots </a:t>
            </a:r>
            <a:r>
              <a:rPr lang="en-US" dirty="0"/>
              <a:t>(R</a:t>
            </a:r>
            <a:r>
              <a:rPr lang="en-US" baseline="30000" dirty="0"/>
              <a:t>2 </a:t>
            </a:r>
            <a:r>
              <a:rPr lang="en-US" dirty="0"/>
              <a:t>= 0.38, p = 0.096)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D254A-A9E9-4169-AAC8-805B47E2620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254" y="975510"/>
            <a:ext cx="41148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939A29-E1B1-40BE-8517-3A59370A0B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254" y="3956418"/>
            <a:ext cx="4114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6316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Jay Abundance Santa </a:t>
            </a:r>
            <a:r>
              <a:rPr lang="en-US" sz="3600" b="1"/>
              <a:t>Cruz Mountains 2003 - 2015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336" y="963169"/>
            <a:ext cx="4572481" cy="57583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CBC data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Suggests stable or declining abundance*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Differs from jay trends in campgrounds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Park management efforts could be working (for jays)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*Subject to statistical analysis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B7C8-43A1-4BB1-8461-8E20DFE14C12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1684B0-F593-43B0-89D2-ACE6CEFDB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59" y="963169"/>
            <a:ext cx="7012258" cy="467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09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A38A-BEDD-40DA-AA3F-0B2DEBBF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5" y="180684"/>
            <a:ext cx="12058185" cy="365126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Raven Population Trends 2003 - 2017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F402F-C144-4A77-9822-E5D10513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B7C8-43A1-4BB1-8461-8E20DFE14C12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6BB128-F1AA-4AC7-9AF9-8F6F49E4214C}"/>
              </a:ext>
            </a:extLst>
          </p:cNvPr>
          <p:cNvSpPr txBox="1"/>
          <p:nvPr/>
        </p:nvSpPr>
        <p:spPr>
          <a:xfrm>
            <a:off x="334537" y="1037063"/>
            <a:ext cx="47392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Raven density did NOT change in campgrounds </a:t>
            </a:r>
            <a:r>
              <a:rPr lang="en-US" dirty="0"/>
              <a:t>(R</a:t>
            </a:r>
            <a:r>
              <a:rPr lang="en-US" baseline="30000" dirty="0"/>
              <a:t>2 </a:t>
            </a:r>
            <a:r>
              <a:rPr lang="en-US" dirty="0"/>
              <a:t>= 0.30, p = 0.176)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Raven density did NOT change in control plots </a:t>
            </a:r>
            <a:r>
              <a:rPr lang="en-US" dirty="0"/>
              <a:t>(R</a:t>
            </a:r>
            <a:r>
              <a:rPr lang="en-US" baseline="30000" dirty="0"/>
              <a:t>2 </a:t>
            </a:r>
            <a:r>
              <a:rPr lang="en-US" dirty="0"/>
              <a:t>= 0.03, p = 0.746)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2865C-DB82-499F-B985-5026DBEE48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591" y="953429"/>
            <a:ext cx="41148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C5E31E-AD8B-4CA2-99B5-E8BEBA8D6E2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591" y="3956418"/>
            <a:ext cx="4114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2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6316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Raven Abundance Santa Cruz Mountains 2003 - 2015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63" y="1155509"/>
            <a:ext cx="4792571" cy="543779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CBC data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Suggests stable or declining abundance*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Similar to raven trends at Big Basin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Park management may not be working (for ravens)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0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sz="1800" dirty="0"/>
              <a:t>Subject to statistical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B7C8-43A1-4BB1-8461-8E20DFE14C12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6D51AB-C5ED-47AE-AA18-A100438AE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009" y="1155509"/>
            <a:ext cx="7048322" cy="469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23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" y="1"/>
            <a:ext cx="11862816" cy="12192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Landscape-scale Most Relevant for Raven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1357630"/>
            <a:ext cx="11497056" cy="4998720"/>
          </a:xfrm>
        </p:spPr>
        <p:txBody>
          <a:bodyPr>
            <a:normAutofit/>
          </a:bodyPr>
          <a:lstStyle/>
          <a:p>
            <a:r>
              <a:rPr lang="en-US" dirty="0"/>
              <a:t>Ravens are long-lived and wide-ranging</a:t>
            </a:r>
          </a:p>
          <a:p>
            <a:endParaRPr lang="en-US" dirty="0"/>
          </a:p>
          <a:p>
            <a:r>
              <a:rPr lang="en-US" dirty="0"/>
              <a:t>Raven populations respond to landscape-scale and regional processes</a:t>
            </a:r>
          </a:p>
          <a:p>
            <a:endParaRPr lang="en-US" dirty="0"/>
          </a:p>
          <a:p>
            <a:r>
              <a:rPr lang="en-US" dirty="0"/>
              <a:t>Study plots probably too small to capture dynamics of raven populations</a:t>
            </a:r>
          </a:p>
          <a:p>
            <a:endParaRPr lang="en-US" dirty="0"/>
          </a:p>
          <a:p>
            <a:r>
              <a:rPr lang="en-US" dirty="0"/>
              <a:t>Corvid management within parks alone likely insufficient to affect raven populations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B7C8-43A1-4BB1-8461-8E20DFE14C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88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476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73" y="1103971"/>
            <a:ext cx="10515601" cy="50729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Avian community at Big Basin more diverse in control plots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Corvids occur more frequently &amp; are more abundant in campgrounds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Jay density declined in campgrounds 2003 - 2017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Raven density remained unchanged 2003 -2017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Current management within parks alone might only be effective for jays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B7C8-43A1-4BB1-8461-8E20DFE14C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53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799"/>
            <a:ext cx="10515600" cy="43481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B7C8-43A1-4BB1-8461-8E20DFE14C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0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F156A-A4FB-438D-BD53-05F17931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B7C8-43A1-4BB1-8461-8E20DFE14C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0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CED4-3116-4165-B9BA-3EF491DE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051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Potential Sources of Survey Errors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D6AC1C0-3295-4505-B30D-825F7E4215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68722"/>
              </p:ext>
            </p:extLst>
          </p:nvPr>
        </p:nvGraphicFramePr>
        <p:xfrm>
          <a:off x="1005468" y="2032794"/>
          <a:ext cx="10515600" cy="348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02056623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614597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24947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Area Search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Distance Sampling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3946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Bird movement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3028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Observer movement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464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 detectability due to distance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022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Survey 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1894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Plot area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6790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Failure to count all birds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158937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324FD-3ADF-4396-AFE3-FB1B70A4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B7C8-43A1-4BB1-8461-8E20DFE14C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61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128" y="1"/>
            <a:ext cx="10515600" cy="104851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1.) Park Corvid Surveys– Top Priority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544" y="1138990"/>
            <a:ext cx="10345875" cy="4780548"/>
          </a:xfrm>
        </p:spPr>
        <p:txBody>
          <a:bodyPr>
            <a:normAutofit/>
          </a:bodyPr>
          <a:lstStyle/>
          <a:p>
            <a:r>
              <a:rPr lang="en-US" dirty="0"/>
              <a:t>Monitor the effectiveness corvid management in parks</a:t>
            </a:r>
          </a:p>
          <a:p>
            <a:endParaRPr lang="en-US" dirty="0"/>
          </a:p>
          <a:p>
            <a:r>
              <a:rPr lang="en-US" dirty="0"/>
              <a:t>Re-initiate corvid surveys</a:t>
            </a:r>
          </a:p>
          <a:p>
            <a:endParaRPr lang="en-US" dirty="0"/>
          </a:p>
          <a:p>
            <a:pPr lvl="1"/>
            <a:r>
              <a:rPr lang="en-US" sz="2800" dirty="0"/>
              <a:t>Distance sampling</a:t>
            </a:r>
          </a:p>
          <a:p>
            <a:pPr lvl="2"/>
            <a:r>
              <a:rPr lang="en-US" sz="2800" dirty="0"/>
              <a:t>Less biased compared to other methods</a:t>
            </a:r>
          </a:p>
          <a:p>
            <a:endParaRPr lang="en-US" dirty="0"/>
          </a:p>
          <a:p>
            <a:r>
              <a:rPr lang="en-US" dirty="0"/>
              <a:t>Analyze existing &amp; future survey data </a:t>
            </a:r>
          </a:p>
          <a:p>
            <a:endParaRPr lang="en-US" dirty="0"/>
          </a:p>
          <a:p>
            <a:pPr marL="231775" lvl="1" indent="-231775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B7C8-43A1-4BB1-8461-8E20DFE14C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7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3C025-B21C-4BC3-A6A7-D326B1EC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56655"/>
          </a:xfrm>
        </p:spPr>
        <p:txBody>
          <a:bodyPr/>
          <a:lstStyle/>
          <a:p>
            <a:pPr algn="ctr"/>
            <a:r>
              <a:rPr lang="en-US" sz="3600" b="1" dirty="0"/>
              <a:t>Background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024B8-2380-4D5C-8F13-5F25964DD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97" y="1193181"/>
            <a:ext cx="9222059" cy="471696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Corvids surveyed 2003 – 2008, 2012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Study designed by David </a:t>
            </a:r>
            <a:r>
              <a:rPr lang="en-US" dirty="0" err="1"/>
              <a:t>Suddjian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Big Basin, Portola, Butano &amp; Memorial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Are corvid populations subsidized?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Is management in parks effective in reducing corvid populations?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B35C9-0BEA-45F4-AFBB-5972EBD7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B7C8-43A1-4BB1-8461-8E20DFE14C12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9DFAFD-F847-4EB6-BF7D-2E3C20D9D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513" y="1346000"/>
            <a:ext cx="2172874" cy="286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86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6049"/>
            <a:ext cx="11887200" cy="5210301"/>
          </a:xfrm>
        </p:spPr>
        <p:txBody>
          <a:bodyPr>
            <a:noAutofit/>
          </a:bodyPr>
          <a:lstStyle/>
          <a:p>
            <a:r>
              <a:rPr lang="en-US" dirty="0"/>
              <a:t>Park Scale:</a:t>
            </a:r>
          </a:p>
          <a:p>
            <a:pPr lvl="1"/>
            <a:r>
              <a:rPr lang="en-US" sz="2800" dirty="0"/>
              <a:t>Continue Crumb-Clean Campaign &amp; similar efforts within parks</a:t>
            </a:r>
          </a:p>
          <a:p>
            <a:pPr lvl="1"/>
            <a:endParaRPr lang="en-US" sz="2800" dirty="0"/>
          </a:p>
          <a:p>
            <a:r>
              <a:rPr lang="en-US" dirty="0"/>
              <a:t>Landscape-scale:</a:t>
            </a:r>
          </a:p>
          <a:p>
            <a:pPr lvl="1"/>
            <a:r>
              <a:rPr lang="en-US" sz="2800" dirty="0"/>
              <a:t>Conduct landscape-scale corvid surveys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Identify subsides for ravens &amp; crows near parks</a:t>
            </a:r>
          </a:p>
          <a:p>
            <a:pPr lvl="2"/>
            <a:r>
              <a:rPr lang="en-US" sz="2800" dirty="0"/>
              <a:t>Homes, ranches, farms, &amp; road-kill</a:t>
            </a:r>
          </a:p>
          <a:p>
            <a:pPr lvl="2"/>
            <a:endParaRPr lang="en-US" sz="2800" dirty="0"/>
          </a:p>
          <a:p>
            <a:pPr marL="690563" lvl="2" indent="-225425"/>
            <a:r>
              <a:rPr lang="en-US" sz="2800" dirty="0"/>
              <a:t>Develop &amp; encourage BMP’s for property owners</a:t>
            </a:r>
          </a:p>
          <a:p>
            <a:pPr marL="223838" lvl="0" indent="-223838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4604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2.) Identify &amp; Reduce Park &amp; Landscape-scale Food Subsidies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B7C8-43A1-4BB1-8461-8E20DFE14C1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89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968" y="1146049"/>
            <a:ext cx="11486148" cy="5575425"/>
          </a:xfrm>
        </p:spPr>
        <p:txBody>
          <a:bodyPr>
            <a:noAutofit/>
          </a:bodyPr>
          <a:lstStyle/>
          <a:p>
            <a:pPr marL="223838" lvl="0" indent="-223838"/>
            <a:r>
              <a:rPr lang="en-US" dirty="0"/>
              <a:t>Increasing crow &amp; raven populations also driven by regional processes</a:t>
            </a:r>
          </a:p>
          <a:p>
            <a:pPr marL="223838" lvl="0" indent="-223838"/>
            <a:r>
              <a:rPr lang="en-US" dirty="0"/>
              <a:t>Regional-scale:</a:t>
            </a:r>
          </a:p>
          <a:p>
            <a:pPr marL="223838" lvl="0" indent="-223838"/>
            <a:endParaRPr lang="en-US" dirty="0"/>
          </a:p>
          <a:p>
            <a:pPr marL="681038" lvl="1" indent="-223838"/>
            <a:r>
              <a:rPr lang="en-US" sz="2800" dirty="0"/>
              <a:t>Identify point subsidies:</a:t>
            </a:r>
          </a:p>
          <a:p>
            <a:pPr marL="1138238" lvl="2" indent="-223838"/>
            <a:r>
              <a:rPr lang="en-US" sz="2800" dirty="0"/>
              <a:t>Landfills, sewage treatment plants, etc.</a:t>
            </a:r>
          </a:p>
          <a:p>
            <a:pPr marL="1138238" lvl="2" indent="-223838"/>
            <a:r>
              <a:rPr lang="en-US" sz="2800" dirty="0"/>
              <a:t>Anything that attracts &amp; subsidizes large numbers of crows &amp; ravens</a:t>
            </a:r>
          </a:p>
          <a:p>
            <a:pPr marL="1138238" lvl="2" indent="-223838"/>
            <a:endParaRPr lang="en-US" sz="2800" dirty="0"/>
          </a:p>
          <a:p>
            <a:pPr marL="690563" lvl="2" indent="-225425"/>
            <a:r>
              <a:rPr lang="en-US" sz="2800" dirty="0"/>
              <a:t>Conduct corvid surveys at potential point subsidies</a:t>
            </a:r>
          </a:p>
          <a:p>
            <a:pPr marL="690563" indent="-225425"/>
            <a:r>
              <a:rPr lang="en-US" dirty="0"/>
              <a:t>Develop &amp; encourage BMP’s for property managers</a:t>
            </a:r>
          </a:p>
          <a:p>
            <a:pPr marL="1147763" lvl="1" indent="-225425"/>
            <a:r>
              <a:rPr lang="en-US" sz="2800" dirty="0"/>
              <a:t>Effective for ravens at landfills in Mojave Desert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4604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3.) Identify &amp; Reduce Regional Food Subsidies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B7C8-43A1-4BB1-8461-8E20DFE14C1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20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8" y="1"/>
            <a:ext cx="11875008" cy="123139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4.) Use CTA on Ravens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88" y="1231393"/>
            <a:ext cx="11509248" cy="4447512"/>
          </a:xfrm>
        </p:spPr>
        <p:txBody>
          <a:bodyPr>
            <a:normAutofit/>
          </a:bodyPr>
          <a:lstStyle/>
          <a:p>
            <a:pPr marL="288925" lvl="1" indent="-288925"/>
            <a:r>
              <a:rPr lang="en-US" sz="2800" dirty="0"/>
              <a:t>Conditioned taste aversion (CTA) to MAMU eggs and/or nestlings</a:t>
            </a:r>
          </a:p>
          <a:p>
            <a:pPr lvl="1"/>
            <a:endParaRPr lang="en-US" sz="2800" dirty="0"/>
          </a:p>
          <a:p>
            <a:pPr lvl="2"/>
            <a:r>
              <a:rPr lang="en-US" sz="2800" dirty="0"/>
              <a:t>CTA shown effective for ravens*</a:t>
            </a:r>
          </a:p>
          <a:p>
            <a:pPr lvl="2"/>
            <a:endParaRPr lang="en-US" sz="2800" dirty="0"/>
          </a:p>
          <a:p>
            <a:pPr lvl="2"/>
            <a:r>
              <a:rPr lang="en-US" sz="2800" dirty="0"/>
              <a:t>“Train” ravens to avoid MAMU nests</a:t>
            </a:r>
          </a:p>
          <a:p>
            <a:pPr lvl="2"/>
            <a:endParaRPr lang="en-US" sz="2800" dirty="0"/>
          </a:p>
          <a:p>
            <a:pPr lvl="2"/>
            <a:r>
              <a:rPr lang="en-US" sz="2800" dirty="0"/>
              <a:t>“Trained” territorial holders exclude untrained ravens</a:t>
            </a:r>
          </a:p>
          <a:p>
            <a:pPr lvl="2"/>
            <a:endParaRPr lang="en-US" sz="2800" dirty="0"/>
          </a:p>
          <a:p>
            <a:pPr lvl="2"/>
            <a:r>
              <a:rPr lang="en-US" sz="2800" dirty="0"/>
              <a:t>Potential long-lasting effects given raven longevity (15+ years)</a:t>
            </a:r>
          </a:p>
          <a:p>
            <a:pPr lvl="2"/>
            <a:endParaRPr lang="en-US" sz="2800" dirty="0"/>
          </a:p>
          <a:p>
            <a:pPr marL="914400" lvl="2" indent="0">
              <a:buNone/>
            </a:pPr>
            <a:endParaRPr lang="en-US" sz="2800" dirty="0"/>
          </a:p>
          <a:p>
            <a:pPr marL="401638" lvl="2" indent="-401638"/>
            <a:endParaRPr lang="en-US" sz="2800" dirty="0"/>
          </a:p>
          <a:p>
            <a:pPr marL="401638" lvl="2" indent="-401638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B7C8-43A1-4BB1-8461-8E20DFE14C12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1263" y="5892581"/>
            <a:ext cx="6108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Nicolaus, L. K. 1987. American Midland Naturalist </a:t>
            </a:r>
            <a:r>
              <a:rPr lang="en-US" b="1" i="1" dirty="0"/>
              <a:t>117</a:t>
            </a:r>
            <a:r>
              <a:rPr lang="en-US" i="1" dirty="0"/>
              <a:t>:405-419.</a:t>
            </a:r>
          </a:p>
          <a:p>
            <a:r>
              <a:rPr lang="en-US" i="1" dirty="0"/>
              <a:t>Avery et al. 1995. Colonial </a:t>
            </a:r>
            <a:r>
              <a:rPr lang="en-US" i="1" dirty="0" err="1"/>
              <a:t>Waterbirds</a:t>
            </a:r>
            <a:r>
              <a:rPr lang="en-US" i="1" dirty="0"/>
              <a:t> </a:t>
            </a:r>
            <a:r>
              <a:rPr lang="en-US" b="1" i="1" dirty="0"/>
              <a:t>18</a:t>
            </a:r>
            <a:r>
              <a:rPr lang="en-US" i="1" dirty="0"/>
              <a:t>:131-138.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8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55776"/>
            <a:ext cx="11362944" cy="4663761"/>
          </a:xfrm>
        </p:spPr>
        <p:txBody>
          <a:bodyPr>
            <a:noAutofit/>
          </a:bodyPr>
          <a:lstStyle/>
          <a:p>
            <a:r>
              <a:rPr lang="en-US" dirty="0"/>
              <a:t>Ecology &amp; behavior of local raven &amp; crow populations mostly unstudied</a:t>
            </a:r>
          </a:p>
          <a:p>
            <a:endParaRPr lang="en-US" dirty="0"/>
          </a:p>
          <a:p>
            <a:r>
              <a:rPr lang="en-US" dirty="0"/>
              <a:t>Potential topics to address:</a:t>
            </a:r>
          </a:p>
          <a:p>
            <a:endParaRPr lang="en-US" dirty="0"/>
          </a:p>
          <a:p>
            <a:pPr lvl="1"/>
            <a:r>
              <a:rPr lang="en-US" sz="2800" dirty="0"/>
              <a:t>Diet</a:t>
            </a:r>
          </a:p>
          <a:p>
            <a:pPr lvl="1"/>
            <a:r>
              <a:rPr lang="en-US" sz="2800" dirty="0"/>
              <a:t>Habitat use</a:t>
            </a:r>
          </a:p>
          <a:p>
            <a:pPr lvl="1"/>
            <a:r>
              <a:rPr lang="en-US" sz="2800" dirty="0"/>
              <a:t>Demography – survival &amp; reproduction</a:t>
            </a:r>
          </a:p>
          <a:p>
            <a:pPr lvl="1"/>
            <a:r>
              <a:rPr lang="en-US" sz="2800" dirty="0"/>
              <a:t>Predatory behavior: Do ravens remember &amp; return to MAMU nest sites?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146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5.) Fill Basic Knowledge Gaps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B7C8-43A1-4BB1-8461-8E20DFE14C1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9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5017-FF11-4B94-84BD-867C5924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76"/>
            <a:ext cx="10515600" cy="105204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Survey Methods 2003 - 2012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BCCC7-ABEE-4043-A7D1-7403C6D43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698" y="1115122"/>
            <a:ext cx="7045712" cy="477190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10 survey Plots: campground (4) &amp; control (6)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Area search method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Observers walk plots &amp; count all birds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Estimate max. # corvids/plot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Density can be calculated using plot size which varies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7C947-F3A3-4851-80D4-F9289B85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B7C8-43A1-4BB1-8461-8E20DFE14C12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CB38A0-A0EA-42AA-BAA9-77B8CD3AB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611" y="1115122"/>
            <a:ext cx="3369189" cy="43601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C2F17E-5257-4556-B28F-B0DF620C87AA}"/>
              </a:ext>
            </a:extLst>
          </p:cNvPr>
          <p:cNvSpPr txBox="1"/>
          <p:nvPr/>
        </p:nvSpPr>
        <p:spPr>
          <a:xfrm>
            <a:off x="7945665" y="5512045"/>
            <a:ext cx="3447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Halbert, P. 2012. Summary of 2012 Corvid Monitoring Surveys in the Santa Cruz Mountains</a:t>
            </a:r>
          </a:p>
        </p:txBody>
      </p:sp>
    </p:spTree>
    <p:extLst>
      <p:ext uri="{BB962C8B-B14F-4D97-AF65-F5344CB8AC3E}">
        <p14:creationId xmlns:p14="http://schemas.microsoft.com/office/powerpoint/2010/main" val="82215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954C-8989-4CC0-8DC4-C893604B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9921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2017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E802D-02D9-4909-AA94-A38537884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643" y="796250"/>
            <a:ext cx="7171335" cy="596995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Distance sampling (mostly)</a:t>
            </a:r>
          </a:p>
          <a:p>
            <a:pPr marL="692150" indent="-234950">
              <a:buFont typeface="Wingdings" panose="05000000000000000000" pitchFamily="2" charset="2"/>
              <a:buChar char="§"/>
            </a:pPr>
            <a:r>
              <a:rPr lang="en-US" dirty="0"/>
              <a:t>Fewer sources of potential error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Fixed survey stations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Record all species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Estimate distance to corvids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10 min. observation window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Provides density estimates independent of plot size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47729-079B-4FE6-8375-D6E9CC2D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B7C8-43A1-4BB1-8461-8E20DFE14C12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7ECE99-B7C6-4652-9BAC-12820DD64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71039" y="3334876"/>
            <a:ext cx="481943" cy="84133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EB63BF9-73C0-4E16-9D00-DD43AB46DCCE}"/>
              </a:ext>
            </a:extLst>
          </p:cNvPr>
          <p:cNvSpPr/>
          <p:nvPr/>
        </p:nvSpPr>
        <p:spPr>
          <a:xfrm>
            <a:off x="7356262" y="2787804"/>
            <a:ext cx="2021915" cy="19682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8B5CCB-E706-44B7-94A9-6A668E19BE80}"/>
              </a:ext>
            </a:extLst>
          </p:cNvPr>
          <p:cNvSpPr/>
          <p:nvPr/>
        </p:nvSpPr>
        <p:spPr>
          <a:xfrm>
            <a:off x="6705774" y="2085274"/>
            <a:ext cx="3360234" cy="33919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588C224-9C7F-447E-8E35-C887EF1C20D8}"/>
              </a:ext>
            </a:extLst>
          </p:cNvPr>
          <p:cNvSpPr/>
          <p:nvPr/>
        </p:nvSpPr>
        <p:spPr>
          <a:xfrm>
            <a:off x="6066438" y="1550017"/>
            <a:ext cx="4638734" cy="46389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CDDCBB-BF74-48B2-B245-4D871DD04BFD}"/>
              </a:ext>
            </a:extLst>
          </p:cNvPr>
          <p:cNvSpPr/>
          <p:nvPr/>
        </p:nvSpPr>
        <p:spPr>
          <a:xfrm>
            <a:off x="5494008" y="1025911"/>
            <a:ext cx="5815187" cy="56955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STJA11">
            <a:extLst>
              <a:ext uri="{FF2B5EF4-FFF2-40B4-BE49-F238E27FC236}">
                <a16:creationId xmlns:a16="http://schemas.microsoft.com/office/drawing/2014/main" id="{491B8C1B-3F84-4775-80D4-30CB6D4B7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66476" y="1431747"/>
            <a:ext cx="899533" cy="88258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01A98C-2D66-4B4F-A2E9-679B9412EB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521" y="2338825"/>
            <a:ext cx="851185" cy="99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9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954C-8989-4CC0-8DC4-C893604B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15262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2017 Field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E802D-02D9-4909-AA94-A38537884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711" y="1048216"/>
            <a:ext cx="11162371" cy="51287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June - August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Surveyed each plot once using area search (n = 10)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Established 2 - 6 survey stations/plot (plot size varies)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Surveyed each plot 4x – distance sampling (n = 133)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47729-079B-4FE6-8375-D6E9CC2D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B7C8-43A1-4BB1-8461-8E20DFE14C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7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038C-DA4B-4ECC-808E-C5D90BC14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06" y="18256"/>
            <a:ext cx="11303618" cy="101784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2017 Diversity &amp; Abundance</a:t>
            </a:r>
            <a:endParaRPr lang="en-US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6BE02-95E9-4F92-86F7-8DFA9663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64" y="1304694"/>
            <a:ext cx="5040352" cy="54167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25 avian species detected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Steller’s jays</a:t>
            </a:r>
          </a:p>
          <a:p>
            <a:pPr marL="692150" indent="-457200">
              <a:buFont typeface="Wingdings" panose="05000000000000000000" pitchFamily="2" charset="2"/>
              <a:buChar char="§"/>
            </a:pPr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most common</a:t>
            </a:r>
          </a:p>
          <a:p>
            <a:pPr marL="692150" indent="-457200">
              <a:buFont typeface="Wingdings" panose="05000000000000000000" pitchFamily="2" charset="2"/>
              <a:buChar char="§"/>
            </a:pPr>
            <a:r>
              <a:rPr lang="en-US" dirty="0"/>
              <a:t>Detected on 46% of all points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Ravens</a:t>
            </a:r>
          </a:p>
          <a:p>
            <a:pPr marL="692150" indent="-457200">
              <a:buFont typeface="Wingdings" panose="05000000000000000000" pitchFamily="2" charset="2"/>
              <a:buChar char="§"/>
            </a:pPr>
            <a:r>
              <a:rPr lang="en-US" dirty="0"/>
              <a:t>10</a:t>
            </a:r>
            <a:r>
              <a:rPr lang="en-US" baseline="30000" dirty="0"/>
              <a:t>th</a:t>
            </a:r>
            <a:r>
              <a:rPr lang="en-US" dirty="0"/>
              <a:t> most common</a:t>
            </a:r>
          </a:p>
          <a:p>
            <a:pPr marL="692150" indent="-457200">
              <a:buFont typeface="Wingdings" panose="05000000000000000000" pitchFamily="2" charset="2"/>
              <a:buChar char="§"/>
            </a:pPr>
            <a:r>
              <a:rPr lang="en-US" dirty="0"/>
              <a:t>Detected on 16% of all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1DFE6-81B6-4157-8533-C4CAB76F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B7C8-43A1-4BB1-8461-8E20DFE14C12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8450EE-6B2B-4510-99C0-22509FDA7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518" y="1410628"/>
            <a:ext cx="6976482" cy="398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A38A-BEDD-40DA-AA3F-0B2DEBBF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5" y="292197"/>
            <a:ext cx="12058185" cy="365126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2017: Corvids Observed More in Campgrounds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F402F-C144-4A77-9822-E5D10513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B7C8-43A1-4BB1-8461-8E20DFE14C12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312B9-16B5-4FBA-B82A-835FB8B5DA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084" y="1170878"/>
            <a:ext cx="7002965" cy="48507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6BB128-F1AA-4AC7-9AF9-8F6F49E4214C}"/>
              </a:ext>
            </a:extLst>
          </p:cNvPr>
          <p:cNvSpPr txBox="1"/>
          <p:nvPr/>
        </p:nvSpPr>
        <p:spPr>
          <a:xfrm>
            <a:off x="133815" y="1170878"/>
            <a:ext cx="47392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Greater bird diversity in control plots vs. campgrounds </a:t>
            </a:r>
            <a:r>
              <a:rPr lang="en-US" dirty="0"/>
              <a:t>( t</a:t>
            </a:r>
            <a:r>
              <a:rPr lang="en-US" baseline="-25000" dirty="0"/>
              <a:t>458</a:t>
            </a:r>
            <a:r>
              <a:rPr lang="en-US" dirty="0"/>
              <a:t> = -4.21; p &lt; 0.001)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Jays observed more frequently in campgrounds </a:t>
            </a:r>
            <a:r>
              <a:rPr lang="en-US" dirty="0"/>
              <a:t>(χ</a:t>
            </a:r>
            <a:r>
              <a:rPr lang="en-US" baseline="30000" dirty="0"/>
              <a:t>2</a:t>
            </a:r>
            <a:r>
              <a:rPr lang="en-US" baseline="-25000" dirty="0"/>
              <a:t>1</a:t>
            </a:r>
            <a:r>
              <a:rPr lang="en-US" dirty="0"/>
              <a:t> = 24.13, p &lt; 0.001) 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Ravens observed more frequently in campgrounds </a:t>
            </a:r>
            <a:r>
              <a:rPr lang="en-US" dirty="0"/>
              <a:t>(χ</a:t>
            </a:r>
            <a:r>
              <a:rPr lang="en-US" baseline="30000" dirty="0"/>
              <a:t>2</a:t>
            </a:r>
            <a:r>
              <a:rPr lang="en-US" baseline="-25000" dirty="0"/>
              <a:t>1</a:t>
            </a:r>
            <a:r>
              <a:rPr lang="en-US" dirty="0"/>
              <a:t> = 55.09, p &lt;0.001)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99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A38A-BEDD-40DA-AA3F-0B2DEBBF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5" y="247592"/>
            <a:ext cx="12058185" cy="365126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2017: Corvids More Abundant in Campgrounds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F402F-C144-4A77-9822-E5D10513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B7C8-43A1-4BB1-8461-8E20DFE14C12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6BB128-F1AA-4AC7-9AF9-8F6F49E4214C}"/>
              </a:ext>
            </a:extLst>
          </p:cNvPr>
          <p:cNvSpPr txBox="1"/>
          <p:nvPr/>
        </p:nvSpPr>
        <p:spPr>
          <a:xfrm>
            <a:off x="207298" y="1274384"/>
            <a:ext cx="473926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Density estimates from distance sampling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Jay density greater in campgrounds </a:t>
            </a:r>
            <a:r>
              <a:rPr lang="en-US" dirty="0"/>
              <a:t>(Z = 2.63, p = 0.008)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Raven density greater in campgrounds </a:t>
            </a:r>
            <a:r>
              <a:rPr lang="en-US" dirty="0"/>
              <a:t>(Z = 2.46, p = 0.01).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AC5673-9802-4464-AE7F-AED12B1AC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567" y="1274384"/>
            <a:ext cx="6953643" cy="463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11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954C-8989-4CC0-8DC4-C893604B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9286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Estimating Population Trends 2003 - 2017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E802D-02D9-4909-AA94-A38537884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81" y="1170878"/>
            <a:ext cx="6701884" cy="53748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Compared 2017 area search data &amp; 2017 distance sampling data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Generated “conversion factor” comparing max. # individuals(area search) &amp; density (distance sampling)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Estimated density for pre-2017 surveys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Used OLS to detect significant trends 2003 - 2017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47729-079B-4FE6-8375-D6E9CC2D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B7C8-43A1-4BB1-8461-8E20DFE14C12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442F6-F9C0-429E-9888-D2AEF3B9F0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024" y="1298652"/>
            <a:ext cx="4832195" cy="3418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97065C-D207-4A70-B696-0CE240B5DBF7}"/>
              </a:ext>
            </a:extLst>
          </p:cNvPr>
          <p:cNvSpPr txBox="1"/>
          <p:nvPr/>
        </p:nvSpPr>
        <p:spPr>
          <a:xfrm>
            <a:off x="8305800" y="4982660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0.2434x + 0.9449</a:t>
            </a:r>
          </a:p>
        </p:txBody>
      </p:sp>
    </p:spTree>
    <p:extLst>
      <p:ext uri="{BB962C8B-B14F-4D97-AF65-F5344CB8AC3E}">
        <p14:creationId xmlns:p14="http://schemas.microsoft.com/office/powerpoint/2010/main" val="22357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11076</TotalTime>
  <Words>949</Words>
  <Application>Microsoft Office PowerPoint</Application>
  <PresentationFormat>Widescreen</PresentationFormat>
  <Paragraphs>246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Corvid Density &amp; Population Trends at Big Basin, 2003 - 2017</vt:lpstr>
      <vt:lpstr>Background</vt:lpstr>
      <vt:lpstr>Survey Methods 2003 - 2012</vt:lpstr>
      <vt:lpstr>2017 Data Collection</vt:lpstr>
      <vt:lpstr>2017 Field Work</vt:lpstr>
      <vt:lpstr>2017 Diversity &amp; Abundance</vt:lpstr>
      <vt:lpstr>2017: Corvids Observed More in Campgrounds</vt:lpstr>
      <vt:lpstr>2017: Corvids More Abundant in Campgrounds</vt:lpstr>
      <vt:lpstr>Estimating Population Trends 2003 - 2017</vt:lpstr>
      <vt:lpstr>Jay Population Trends 2003 - 2017</vt:lpstr>
      <vt:lpstr>Jay Abundance Santa Cruz Mountains 2003 - 2015</vt:lpstr>
      <vt:lpstr>Raven Population Trends 2003 - 2017</vt:lpstr>
      <vt:lpstr>Raven Abundance Santa Cruz Mountains 2003 - 2015</vt:lpstr>
      <vt:lpstr>Landscape-scale Most Relevant for Raven Populations</vt:lpstr>
      <vt:lpstr>Summary</vt:lpstr>
      <vt:lpstr>Thanks!</vt:lpstr>
      <vt:lpstr>PowerPoint Presentation</vt:lpstr>
      <vt:lpstr>Potential Sources of Survey Errors</vt:lpstr>
      <vt:lpstr>1.) Park Corvid Surveys– Top Priority</vt:lpstr>
      <vt:lpstr>2.) Identify &amp; Reduce Park &amp; Landscape-scale Food Subsidies</vt:lpstr>
      <vt:lpstr>3.) Identify &amp; Reduce Regional Food Subsidies</vt:lpstr>
      <vt:lpstr>4.) Use CTA on Ravens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Webb</dc:creator>
  <cp:lastModifiedBy>William Webb</cp:lastModifiedBy>
  <cp:revision>140</cp:revision>
  <dcterms:created xsi:type="dcterms:W3CDTF">2017-03-18T00:47:44Z</dcterms:created>
  <dcterms:modified xsi:type="dcterms:W3CDTF">2017-12-01T19:08:39Z</dcterms:modified>
</cp:coreProperties>
</file>