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37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558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15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9050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258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5429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8567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884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806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4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670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987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394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117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563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993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FB78-691D-4C07-B063-6AB42D8C6E0F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F2AC6A-9A77-4C3B-9C75-02FA6050CB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275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postman-the-complete-gui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7EE4-3CB8-48B7-BB51-1EF675EDA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REST API </a:t>
            </a:r>
            <a:r>
              <a:rPr lang="nl-BE" dirty="0" err="1"/>
              <a:t>testing</a:t>
            </a:r>
            <a:r>
              <a:rPr lang="nl-BE" dirty="0"/>
              <a:t> Postman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1A788-12FD-4CCA-AC4D-1AEFFF36D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William Wong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9923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0313-F402-4469-9EB0-24D4266F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BE" dirty="0"/>
              <a:t>get </a:t>
            </a:r>
            <a:r>
              <a:rPr lang="nl-BE" dirty="0" err="1"/>
              <a:t>customers</a:t>
            </a:r>
            <a:r>
              <a:rPr lang="nl-BE" dirty="0"/>
              <a:t> </a:t>
            </a:r>
            <a:r>
              <a:rPr lang="nl-BE" dirty="0" err="1"/>
              <a:t>api</a:t>
            </a:r>
            <a:r>
              <a:rPr lang="nl-BE" dirty="0"/>
              <a:t>: </a:t>
            </a:r>
            <a:r>
              <a:rPr lang="nl-BE" dirty="0" err="1"/>
              <a:t>assertions</a:t>
            </a:r>
            <a:endParaRPr lang="LID4096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6A09F3-8D38-4322-95CD-B4AF65F87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Een aantal </a:t>
            </a:r>
            <a:r>
              <a:rPr lang="nl-BE" dirty="0" err="1"/>
              <a:t>assertions</a:t>
            </a:r>
            <a:r>
              <a:rPr lang="nl-BE" dirty="0"/>
              <a:t> voor de </a:t>
            </a:r>
            <a:r>
              <a:rPr lang="nl-BE" dirty="0" err="1"/>
              <a:t>api</a:t>
            </a:r>
            <a:r>
              <a:rPr lang="nl-BE" dirty="0"/>
              <a:t>:</a:t>
            </a:r>
          </a:p>
          <a:p>
            <a:r>
              <a:rPr lang="nl-BE" dirty="0"/>
              <a:t>De eerste </a:t>
            </a:r>
            <a:r>
              <a:rPr lang="nl-BE" dirty="0" err="1"/>
              <a:t>assertion</a:t>
            </a:r>
            <a:r>
              <a:rPr lang="nl-BE" dirty="0"/>
              <a:t>: API </a:t>
            </a:r>
            <a:r>
              <a:rPr lang="nl-BE" dirty="0" err="1"/>
              <a:t>request</a:t>
            </a:r>
            <a:r>
              <a:rPr lang="nl-BE" dirty="0"/>
              <a:t> is gelukt = status code 200</a:t>
            </a:r>
          </a:p>
          <a:p>
            <a:r>
              <a:rPr lang="nl-BE" dirty="0"/>
              <a:t>De tweede </a:t>
            </a:r>
            <a:r>
              <a:rPr lang="nl-BE" dirty="0" err="1"/>
              <a:t>assertion</a:t>
            </a:r>
            <a:r>
              <a:rPr lang="nl-BE" dirty="0"/>
              <a:t>: response time is onder 500 ms</a:t>
            </a:r>
          </a:p>
          <a:p>
            <a:r>
              <a:rPr lang="nl-BE" dirty="0"/>
              <a:t>De derde </a:t>
            </a:r>
            <a:r>
              <a:rPr lang="nl-BE" dirty="0" err="1"/>
              <a:t>assertion</a:t>
            </a:r>
            <a:r>
              <a:rPr lang="nl-BE" dirty="0"/>
              <a:t>: header check</a:t>
            </a:r>
          </a:p>
          <a:p>
            <a:r>
              <a:rPr lang="nl-BE" dirty="0"/>
              <a:t>De vierde </a:t>
            </a:r>
            <a:r>
              <a:rPr lang="nl-BE" dirty="0" err="1"/>
              <a:t>assertion</a:t>
            </a:r>
            <a:r>
              <a:rPr lang="nl-BE" dirty="0"/>
              <a:t>: Nakijken of het juist aantal rijen wordt teruggegeven</a:t>
            </a:r>
          </a:p>
          <a:p>
            <a:r>
              <a:rPr lang="nl-BE" dirty="0"/>
              <a:t>De vijfde </a:t>
            </a:r>
            <a:r>
              <a:rPr lang="nl-BE" dirty="0" err="1"/>
              <a:t>assertion</a:t>
            </a:r>
            <a:r>
              <a:rPr lang="nl-BE" dirty="0"/>
              <a:t>: nagaan of de </a:t>
            </a:r>
            <a:r>
              <a:rPr lang="nl-BE" dirty="0" err="1"/>
              <a:t>properties</a:t>
            </a:r>
            <a:r>
              <a:rPr lang="nl-BE" dirty="0"/>
              <a:t> in de juiste formaat wordt weergegeven (data type)</a:t>
            </a:r>
            <a:endParaRPr lang="LID4096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41ABD4-2ED9-41FB-8584-5F5EED9D1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5285867" cy="37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0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873C-3B16-4A67-BB34-3DEFF2E9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BE" dirty="0" err="1"/>
              <a:t>Collections</a:t>
            </a:r>
            <a:r>
              <a:rPr lang="nl-BE" dirty="0"/>
              <a:t> </a:t>
            </a:r>
            <a:endParaRPr lang="LID4096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E5A2E4-7796-41BE-B131-FB7AF35A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Alle tests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api</a:t>
            </a:r>
            <a:r>
              <a:rPr lang="en-US" dirty="0"/>
              <a:t> van </a:t>
            </a:r>
            <a:r>
              <a:rPr lang="en-US" dirty="0" err="1"/>
              <a:t>opdracht</a:t>
            </a:r>
            <a:r>
              <a:rPr lang="en-US" dirty="0"/>
              <a:t> 3+4</a:t>
            </a:r>
          </a:p>
          <a:p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gegroepeerd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collection: </a:t>
            </a:r>
            <a:r>
              <a:rPr lang="en-US" dirty="0" err="1"/>
              <a:t>webshop_tests</a:t>
            </a:r>
            <a:endParaRPr lang="en-US" dirty="0"/>
          </a:p>
          <a:p>
            <a:r>
              <a:rPr lang="en-US" dirty="0"/>
              <a:t>Laat toe om tests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hergebruiken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slagen</a:t>
            </a:r>
            <a:endParaRPr lang="en-US" dirty="0"/>
          </a:p>
          <a:p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ordelijkheid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145C6-8B24-4E1E-B505-18F63C962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0"/>
            <a:ext cx="4884651" cy="37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7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A325-C53E-4339-8FCD-FF6A3E20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4349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64D4-5872-4229-B035-925D6CCB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Vragen?</a:t>
            </a:r>
            <a:endParaRPr lang="LID4096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1218E4D-93E0-4575-ACBF-28D0CC3CF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305" y="1930400"/>
            <a:ext cx="2591390" cy="43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4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0B27-F469-4ED7-98CD-CA9FCC60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b="0" i="0" u="none" strike="noStrike" dirty="0">
                <a:solidFill>
                  <a:srgbClr val="FFFFFF"/>
                </a:solidFill>
                <a:effectLst/>
                <a:latin typeface="sf pro text"/>
                <a:hlinkClick r:id="rId2"/>
              </a:rPr>
              <a:t>Postman: The Complete Guide - REST API Testing</a:t>
            </a:r>
            <a:br>
              <a:rPr lang="en-GB" b="0" i="0" dirty="0">
                <a:solidFill>
                  <a:srgbClr val="FFFFFF"/>
                </a:solidFill>
                <a:effectLst/>
                <a:latin typeface="sf pro text"/>
              </a:rPr>
            </a:br>
            <a:br>
              <a:rPr lang="en-GB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1C59-4493-40BE-B306-3C16815B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Uitleg over de werking van Postman.</a:t>
            </a:r>
          </a:p>
          <a:p>
            <a:r>
              <a:rPr lang="nl-BE" dirty="0"/>
              <a:t>Enkele belangrijke aspecten: </a:t>
            </a:r>
            <a:r>
              <a:rPr lang="nl-BE" dirty="0" err="1"/>
              <a:t>JavaScript</a:t>
            </a:r>
            <a:r>
              <a:rPr lang="nl-BE" dirty="0"/>
              <a:t> in Postman, </a:t>
            </a:r>
            <a:r>
              <a:rPr lang="nl-BE" dirty="0" err="1"/>
              <a:t>assertions</a:t>
            </a:r>
            <a:r>
              <a:rPr lang="nl-BE" dirty="0"/>
              <a:t>, </a:t>
            </a:r>
            <a:r>
              <a:rPr lang="nl-BE" dirty="0" err="1"/>
              <a:t>collections</a:t>
            </a:r>
            <a:r>
              <a:rPr lang="nl-BE" dirty="0"/>
              <a:t>, variables, </a:t>
            </a:r>
            <a:r>
              <a:rPr lang="nl-BE" dirty="0" err="1"/>
              <a:t>mock</a:t>
            </a:r>
            <a:r>
              <a:rPr lang="nl-BE" dirty="0"/>
              <a:t> servers…</a:t>
            </a:r>
          </a:p>
          <a:p>
            <a:r>
              <a:rPr lang="nl-BE" dirty="0"/>
              <a:t>Alle </a:t>
            </a:r>
            <a:r>
              <a:rPr lang="nl-BE" dirty="0" err="1"/>
              <a:t>sections</a:t>
            </a:r>
            <a:r>
              <a:rPr lang="nl-BE" dirty="0"/>
              <a:t> doorlopen + opdrachten gemaakt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96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CD3E-AE40-41FF-86F8-A6DFCF49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Werkwijze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31370-1A18-4175-812F-643BF7A0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Eerst de </a:t>
            </a:r>
            <a:r>
              <a:rPr lang="nl-BE" dirty="0" err="1"/>
              <a:t>sections</a:t>
            </a:r>
            <a:r>
              <a:rPr lang="nl-BE" dirty="0"/>
              <a:t> doorlopen van de </a:t>
            </a:r>
            <a:r>
              <a:rPr lang="nl-BE" dirty="0" err="1"/>
              <a:t>Udemy</a:t>
            </a:r>
            <a:r>
              <a:rPr lang="nl-BE" dirty="0"/>
              <a:t> cursus, buiten een aantal onbelangrijke</a:t>
            </a:r>
          </a:p>
          <a:p>
            <a:r>
              <a:rPr lang="nl-BE" dirty="0"/>
              <a:t>De theorie toepassen in een grote opdracht voor een voorgaande </a:t>
            </a:r>
            <a:r>
              <a:rPr lang="nl-BE" dirty="0" err="1"/>
              <a:t>webproject</a:t>
            </a:r>
            <a:r>
              <a:rPr lang="nl-BE" dirty="0"/>
              <a:t>: webshop project</a:t>
            </a:r>
          </a:p>
          <a:p>
            <a:r>
              <a:rPr lang="nl-BE" dirty="0" err="1"/>
              <a:t>API’s</a:t>
            </a:r>
            <a:r>
              <a:rPr lang="nl-BE" dirty="0"/>
              <a:t> creëren en testen in Postman</a:t>
            </a:r>
          </a:p>
          <a:p>
            <a:r>
              <a:rPr lang="nl-BE" dirty="0" err="1"/>
              <a:t>API’s</a:t>
            </a:r>
            <a:r>
              <a:rPr lang="nl-BE" dirty="0"/>
              <a:t> aanpassen bij </a:t>
            </a:r>
            <a:r>
              <a:rPr lang="nl-BE" dirty="0" err="1"/>
              <a:t>failed</a:t>
            </a:r>
            <a:r>
              <a:rPr lang="nl-BE" dirty="0"/>
              <a:t> tests in Postman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9117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0DCD-5379-4A7A-93BF-631262EF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BE" dirty="0"/>
              <a:t>Voorbeeld: filter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price</a:t>
            </a:r>
            <a:r>
              <a:rPr lang="nl-BE" dirty="0"/>
              <a:t> </a:t>
            </a:r>
            <a:r>
              <a:rPr lang="nl-BE" dirty="0" err="1"/>
              <a:t>api</a:t>
            </a:r>
            <a:endParaRPr lang="LID4096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98C09E-23C7-47A7-B01A-9542B349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r>
              <a:rPr lang="en-US" dirty="0"/>
              <a:t>Post API om </a:t>
            </a:r>
            <a:r>
              <a:rPr lang="en-US" dirty="0" err="1"/>
              <a:t>producten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filteren</a:t>
            </a:r>
            <a:r>
              <a:rPr lang="en-US" dirty="0"/>
              <a:t> op basis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prijs</a:t>
            </a:r>
            <a:endParaRPr lang="en-US" dirty="0"/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ingevoerd</a:t>
            </a:r>
            <a:endParaRPr lang="en-US" dirty="0"/>
          </a:p>
          <a:p>
            <a:r>
              <a:rPr lang="en-US" dirty="0" err="1"/>
              <a:t>Prijs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groter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dan 0</a:t>
            </a:r>
          </a:p>
          <a:p>
            <a:r>
              <a:rPr lang="en-US" dirty="0" err="1"/>
              <a:t>Prijs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numeriek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van </a:t>
            </a:r>
            <a:r>
              <a:rPr lang="en-US" dirty="0" err="1"/>
              <a:t>producten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ingevoerde</a:t>
            </a:r>
            <a:r>
              <a:rPr lang="en-US" dirty="0"/>
              <a:t> </a:t>
            </a:r>
            <a:r>
              <a:rPr lang="en-US" dirty="0" err="1"/>
              <a:t>prijs</a:t>
            </a:r>
            <a:endParaRPr lang="en-US" dirty="0"/>
          </a:p>
          <a:p>
            <a:r>
              <a:rPr lang="en-US" dirty="0" err="1"/>
              <a:t>Reden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POST om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weergeven</a:t>
            </a:r>
            <a:r>
              <a:rPr lang="en-US" dirty="0"/>
              <a:t> </a:t>
            </a:r>
            <a:r>
              <a:rPr lang="en-US" dirty="0" err="1"/>
              <a:t>ipv</a:t>
            </a:r>
            <a:r>
              <a:rPr lang="en-US" dirty="0"/>
              <a:t> GET: Er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gevoelige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meegegeven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38856-5D8C-4FCC-9D34-5247E26FD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217" b="-1"/>
          <a:stretch/>
        </p:blipFill>
        <p:spPr>
          <a:xfrm>
            <a:off x="4857451" y="2159331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3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F2BA-0CDB-4D58-8623-E787ED3E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nl-BE" sz="3300" dirty="0"/>
              <a:t>filter </a:t>
            </a:r>
            <a:r>
              <a:rPr lang="nl-BE" sz="3300" dirty="0" err="1"/>
              <a:t>by</a:t>
            </a:r>
            <a:r>
              <a:rPr lang="nl-BE" sz="3300" dirty="0"/>
              <a:t> </a:t>
            </a:r>
            <a:r>
              <a:rPr lang="nl-BE" sz="3300" dirty="0" err="1"/>
              <a:t>price</a:t>
            </a:r>
            <a:r>
              <a:rPr lang="nl-BE" sz="3300" dirty="0"/>
              <a:t> </a:t>
            </a:r>
            <a:r>
              <a:rPr lang="nl-BE" sz="3300" dirty="0" err="1"/>
              <a:t>api</a:t>
            </a:r>
            <a:r>
              <a:rPr lang="nl-BE" sz="3300" dirty="0"/>
              <a:t>: Postman tests</a:t>
            </a:r>
            <a:endParaRPr lang="LID4096" sz="33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D724F8-DFA0-49AD-B118-3EB458FF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API </a:t>
            </a:r>
            <a:r>
              <a:rPr lang="en-US" dirty="0" err="1"/>
              <a:t>getest</a:t>
            </a:r>
            <a:r>
              <a:rPr lang="en-US" dirty="0"/>
              <a:t> via Postman</a:t>
            </a:r>
          </a:p>
          <a:p>
            <a:r>
              <a:rPr lang="en-US" dirty="0" err="1"/>
              <a:t>Geeft</a:t>
            </a:r>
            <a:r>
              <a:rPr lang="en-US" dirty="0"/>
              <a:t> in de body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prijs</a:t>
            </a:r>
            <a:r>
              <a:rPr lang="en-US" dirty="0"/>
              <a:t> mee</a:t>
            </a:r>
          </a:p>
          <a:p>
            <a:r>
              <a:rPr lang="en-US" dirty="0"/>
              <a:t>De response body </a:t>
            </a:r>
            <a:r>
              <a:rPr lang="en-US" dirty="0" err="1"/>
              <a:t>bevat</a:t>
            </a:r>
            <a:r>
              <a:rPr lang="en-US" dirty="0"/>
              <a:t> alle </a:t>
            </a:r>
            <a:r>
              <a:rPr lang="en-US" dirty="0" err="1"/>
              <a:t>producten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die </a:t>
            </a:r>
            <a:r>
              <a:rPr lang="en-US" dirty="0" err="1"/>
              <a:t>prijs</a:t>
            </a:r>
            <a:endParaRPr lang="en-US" dirty="0"/>
          </a:p>
          <a:p>
            <a:endParaRPr lang="en-US" dirty="0"/>
          </a:p>
        </p:txBody>
      </p:sp>
      <p:pic>
        <p:nvPicPr>
          <p:cNvPr id="32" name="Picture 3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3289E7-C0B6-42C7-8F34-A49B5D7A9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73" y="2160589"/>
            <a:ext cx="5951077" cy="35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7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DE8E-E4B6-4FB4-BBED-B66019B2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nl-BE" sz="3300" dirty="0"/>
              <a:t>filter </a:t>
            </a:r>
            <a:r>
              <a:rPr lang="nl-BE" sz="3300" dirty="0" err="1"/>
              <a:t>by</a:t>
            </a:r>
            <a:r>
              <a:rPr lang="nl-BE" sz="3300" dirty="0"/>
              <a:t> </a:t>
            </a:r>
            <a:r>
              <a:rPr lang="nl-BE" sz="3300" dirty="0" err="1"/>
              <a:t>price</a:t>
            </a:r>
            <a:r>
              <a:rPr lang="nl-BE" sz="3300" dirty="0"/>
              <a:t> </a:t>
            </a:r>
            <a:r>
              <a:rPr lang="nl-BE" sz="3300" dirty="0" err="1"/>
              <a:t>api</a:t>
            </a:r>
            <a:r>
              <a:rPr lang="nl-BE" sz="3300" dirty="0"/>
              <a:t>: Postman tests</a:t>
            </a:r>
            <a:endParaRPr lang="LID4096" sz="33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EA6D62-E091-43B5-92CB-9280007A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negatieve</a:t>
            </a:r>
            <a:r>
              <a:rPr lang="en-US" dirty="0"/>
              <a:t> </a:t>
            </a:r>
            <a:r>
              <a:rPr lang="en-US" dirty="0" err="1"/>
              <a:t>prijs</a:t>
            </a:r>
            <a:r>
              <a:rPr lang="en-US" dirty="0"/>
              <a:t> </a:t>
            </a:r>
            <a:r>
              <a:rPr lang="en-US" dirty="0" err="1"/>
              <a:t>gaf</a:t>
            </a:r>
            <a:r>
              <a:rPr lang="en-US" dirty="0"/>
              <a:t> de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lege</a:t>
            </a:r>
            <a:r>
              <a:rPr lang="en-US" dirty="0"/>
              <a:t> data </a:t>
            </a:r>
            <a:r>
              <a:rPr lang="en-US" dirty="0" err="1"/>
              <a:t>terug</a:t>
            </a:r>
            <a:endParaRPr lang="en-US" dirty="0"/>
          </a:p>
          <a:p>
            <a:r>
              <a:rPr lang="en-US" dirty="0" err="1"/>
              <a:t>Opgevangen</a:t>
            </a:r>
            <a:r>
              <a:rPr lang="en-US" dirty="0"/>
              <a:t> door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controle</a:t>
            </a:r>
            <a:r>
              <a:rPr lang="en-US" dirty="0"/>
              <a:t> in de php file</a:t>
            </a:r>
          </a:p>
          <a:p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daarna</a:t>
            </a:r>
            <a:r>
              <a:rPr lang="en-US" dirty="0"/>
              <a:t> </a:t>
            </a:r>
            <a:r>
              <a:rPr lang="en-US" dirty="0" err="1"/>
              <a:t>ipv</a:t>
            </a:r>
            <a:r>
              <a:rPr lang="en-US" dirty="0"/>
              <a:t> </a:t>
            </a:r>
            <a:r>
              <a:rPr lang="en-US" dirty="0" err="1"/>
              <a:t>lege</a:t>
            </a:r>
            <a:r>
              <a:rPr lang="en-US" dirty="0"/>
              <a:t> data </a:t>
            </a:r>
            <a:r>
              <a:rPr lang="en-US" dirty="0" err="1"/>
              <a:t>een</a:t>
            </a:r>
            <a:r>
              <a:rPr lang="en-US" dirty="0"/>
              <a:t> error </a:t>
            </a:r>
            <a:r>
              <a:rPr lang="en-US" dirty="0" err="1"/>
              <a:t>terug</a:t>
            </a:r>
            <a:endParaRPr lang="en-US" dirty="0"/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7DDFF9-7988-4A23-B688-93DACB746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198650"/>
            <a:ext cx="6122822" cy="352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4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9D53-0F1E-4B90-827B-E6D127C8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BE" dirty="0"/>
              <a:t>filter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price</a:t>
            </a:r>
            <a:r>
              <a:rPr lang="nl-BE" dirty="0"/>
              <a:t> </a:t>
            </a:r>
            <a:r>
              <a:rPr lang="nl-BE" dirty="0" err="1"/>
              <a:t>api</a:t>
            </a:r>
            <a:r>
              <a:rPr lang="nl-BE" dirty="0"/>
              <a:t>: Postman tests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CF7B69-1716-4E6F-A1E1-64A019A4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non-</a:t>
            </a:r>
            <a:r>
              <a:rPr lang="en-US" dirty="0" err="1"/>
              <a:t>numerieke</a:t>
            </a:r>
            <a:r>
              <a:rPr lang="en-US" dirty="0"/>
              <a:t> </a:t>
            </a:r>
            <a:r>
              <a:rPr lang="en-US" dirty="0" err="1"/>
              <a:t>prijs</a:t>
            </a:r>
            <a:r>
              <a:rPr lang="en-US" dirty="0"/>
              <a:t> </a:t>
            </a:r>
            <a:r>
              <a:rPr lang="en-US" dirty="0" err="1"/>
              <a:t>gaf</a:t>
            </a:r>
            <a:r>
              <a:rPr lang="en-US" dirty="0"/>
              <a:t> de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lege</a:t>
            </a:r>
            <a:r>
              <a:rPr lang="en-US" dirty="0"/>
              <a:t> data </a:t>
            </a:r>
            <a:r>
              <a:rPr lang="en-US" dirty="0" err="1"/>
              <a:t>terug</a:t>
            </a:r>
            <a:endParaRPr lang="en-US" dirty="0"/>
          </a:p>
          <a:p>
            <a:r>
              <a:rPr lang="en-US" dirty="0" err="1"/>
              <a:t>Opgevangen</a:t>
            </a:r>
            <a:r>
              <a:rPr lang="en-US" dirty="0"/>
              <a:t> door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controle</a:t>
            </a:r>
            <a:r>
              <a:rPr lang="en-US" dirty="0"/>
              <a:t> in de php file</a:t>
            </a:r>
          </a:p>
          <a:p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daarna</a:t>
            </a:r>
            <a:r>
              <a:rPr lang="en-US" dirty="0"/>
              <a:t> </a:t>
            </a:r>
            <a:r>
              <a:rPr lang="en-US" dirty="0" err="1"/>
              <a:t>ipv</a:t>
            </a:r>
            <a:r>
              <a:rPr lang="en-US" dirty="0"/>
              <a:t> </a:t>
            </a:r>
            <a:r>
              <a:rPr lang="en-US" dirty="0" err="1"/>
              <a:t>lege</a:t>
            </a:r>
            <a:r>
              <a:rPr lang="en-US" dirty="0"/>
              <a:t> data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error </a:t>
            </a:r>
            <a:r>
              <a:rPr lang="en-US" dirty="0" err="1"/>
              <a:t>terug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C7AB84C8-E304-4588-B7C2-81C358083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451" y="2140902"/>
            <a:ext cx="5731510" cy="390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0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D394-3F74-4E34-A455-9683C1BE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nl-BE" dirty="0"/>
              <a:t>filter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price</a:t>
            </a:r>
            <a:r>
              <a:rPr lang="nl-BE" dirty="0"/>
              <a:t> </a:t>
            </a:r>
            <a:r>
              <a:rPr lang="nl-BE" dirty="0" err="1"/>
              <a:t>api</a:t>
            </a:r>
            <a:r>
              <a:rPr lang="nl-BE" dirty="0"/>
              <a:t>: </a:t>
            </a:r>
            <a:r>
              <a:rPr lang="nl-BE" dirty="0" err="1"/>
              <a:t>assertions</a:t>
            </a: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BE05B9-B4F4-4E81-B9A0-63ECCAFFE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Een aantal </a:t>
            </a:r>
            <a:r>
              <a:rPr lang="nl-BE" dirty="0" err="1"/>
              <a:t>assertions</a:t>
            </a:r>
            <a:r>
              <a:rPr lang="nl-BE" dirty="0"/>
              <a:t> voor de </a:t>
            </a:r>
            <a:r>
              <a:rPr lang="nl-BE" dirty="0" err="1"/>
              <a:t>api</a:t>
            </a:r>
            <a:r>
              <a:rPr lang="nl-BE" dirty="0"/>
              <a:t>:</a:t>
            </a:r>
          </a:p>
          <a:p>
            <a:r>
              <a:rPr lang="nl-BE" dirty="0"/>
              <a:t>De eerste </a:t>
            </a:r>
            <a:r>
              <a:rPr lang="nl-BE" dirty="0" err="1"/>
              <a:t>assertion</a:t>
            </a:r>
            <a:r>
              <a:rPr lang="nl-BE" dirty="0"/>
              <a:t>: API </a:t>
            </a:r>
            <a:r>
              <a:rPr lang="nl-BE" dirty="0" err="1"/>
              <a:t>request</a:t>
            </a:r>
            <a:r>
              <a:rPr lang="nl-BE" dirty="0"/>
              <a:t> is gelukt = status code 200</a:t>
            </a:r>
          </a:p>
          <a:p>
            <a:r>
              <a:rPr lang="nl-BE" dirty="0"/>
              <a:t>De tweede </a:t>
            </a:r>
            <a:r>
              <a:rPr lang="nl-BE" dirty="0" err="1"/>
              <a:t>assertion</a:t>
            </a:r>
            <a:r>
              <a:rPr lang="nl-BE" dirty="0"/>
              <a:t>: response time is onder 500 ms</a:t>
            </a:r>
          </a:p>
          <a:p>
            <a:r>
              <a:rPr lang="nl-BE" dirty="0"/>
              <a:t>De derde </a:t>
            </a:r>
            <a:r>
              <a:rPr lang="nl-BE" dirty="0" err="1"/>
              <a:t>assertion</a:t>
            </a:r>
            <a:r>
              <a:rPr lang="nl-BE" dirty="0"/>
              <a:t>: header check</a:t>
            </a:r>
          </a:p>
          <a:p>
            <a:r>
              <a:rPr lang="nl-BE" dirty="0"/>
              <a:t>De vierde </a:t>
            </a:r>
            <a:r>
              <a:rPr lang="nl-BE" dirty="0" err="1"/>
              <a:t>assertion</a:t>
            </a:r>
            <a:r>
              <a:rPr lang="nl-BE" dirty="0"/>
              <a:t>: prijs van producten onder 50</a:t>
            </a: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4C8A31-BEB3-4D4D-8273-F4AC94650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160589"/>
            <a:ext cx="5684283" cy="35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6ADC-4002-4147-9522-59F6B560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BE" dirty="0"/>
              <a:t>Voorbeeld: get </a:t>
            </a:r>
            <a:r>
              <a:rPr lang="nl-BE" dirty="0" err="1"/>
              <a:t>customers</a:t>
            </a:r>
            <a:r>
              <a:rPr lang="nl-BE" dirty="0"/>
              <a:t> </a:t>
            </a:r>
            <a:r>
              <a:rPr lang="nl-BE" dirty="0" err="1"/>
              <a:t>api</a:t>
            </a:r>
            <a:endParaRPr lang="LID4096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1F268F-19D1-4ACA-BD46-0A57A0148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r>
              <a:rPr lang="en-US" dirty="0"/>
              <a:t>Get API om </a:t>
            </a:r>
            <a:r>
              <a:rPr lang="en-US" dirty="0" err="1"/>
              <a:t>lijst</a:t>
            </a:r>
            <a:r>
              <a:rPr lang="en-US" dirty="0"/>
              <a:t> van customers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vragen</a:t>
            </a:r>
            <a:endParaRPr lang="en-US" dirty="0"/>
          </a:p>
          <a:p>
            <a:r>
              <a:rPr lang="en-US" dirty="0" err="1"/>
              <a:t>Nadien</a:t>
            </a:r>
            <a:r>
              <a:rPr lang="en-US" dirty="0"/>
              <a:t> </a:t>
            </a:r>
            <a:r>
              <a:rPr lang="en-US" dirty="0" err="1"/>
              <a:t>getest</a:t>
            </a:r>
            <a:r>
              <a:rPr lang="en-US" dirty="0"/>
              <a:t> via Postman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1D925-30D5-43D4-8410-CD0B779D0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138"/>
          <a:stretch/>
        </p:blipFill>
        <p:spPr>
          <a:xfrm>
            <a:off x="4857451" y="2159331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72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413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sf pro text</vt:lpstr>
      <vt:lpstr>Trebuchet MS</vt:lpstr>
      <vt:lpstr>Wingdings 3</vt:lpstr>
      <vt:lpstr>Facet</vt:lpstr>
      <vt:lpstr>REST API testing Postman</vt:lpstr>
      <vt:lpstr>Postman: The Complete Guide - REST API Testing  </vt:lpstr>
      <vt:lpstr>Werkwijze</vt:lpstr>
      <vt:lpstr>Voorbeeld: filter by price api</vt:lpstr>
      <vt:lpstr>filter by price api: Postman tests</vt:lpstr>
      <vt:lpstr>filter by price api: Postman tests</vt:lpstr>
      <vt:lpstr>filter by price api: Postman tests</vt:lpstr>
      <vt:lpstr>filter by price api: assertions</vt:lpstr>
      <vt:lpstr>Voorbeeld: get customers api</vt:lpstr>
      <vt:lpstr>get customers api: assertions</vt:lpstr>
      <vt:lpstr>Collections </vt:lpstr>
      <vt:lpstr>Demo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testing Postman</dc:title>
  <dc:creator>William Wong</dc:creator>
  <cp:lastModifiedBy>William Wong</cp:lastModifiedBy>
  <cp:revision>6</cp:revision>
  <dcterms:created xsi:type="dcterms:W3CDTF">2022-01-13T06:14:27Z</dcterms:created>
  <dcterms:modified xsi:type="dcterms:W3CDTF">2022-01-13T08:18:58Z</dcterms:modified>
</cp:coreProperties>
</file>