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/>
    <p:restoredTop sz="94701"/>
  </p:normalViewPr>
  <p:slideViewPr>
    <p:cSldViewPr snapToGrid="0" snapToObjects="1">
      <p:cViewPr varScale="1">
        <p:scale>
          <a:sx n="76" d="100"/>
          <a:sy n="76" d="100"/>
        </p:scale>
        <p:origin x="21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90948-6047-9446-94C8-CF197C76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FD92C3-21CA-2D41-A761-E7A2C13EB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F78A09-A0E7-3144-90A4-BF6B8432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8C6B-1790-5E4D-9A39-62ACB1F69279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33995-8D52-0543-9C00-E7D63E68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704F5-87E8-1549-A71C-7FCA0E0A8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F089-1840-9D49-9E4D-EAC833EB6E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233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A8992-1E94-1347-88BE-DD8AB096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F3EBFD-DE5C-6147-861F-BED52648B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33CAC-FA3C-A94C-AC6E-4AEB5440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8C6B-1790-5E4D-9A39-62ACB1F69279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7838E-F3B4-B048-B110-741345C6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CF22F-A668-E647-8AB1-CA2F4396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F089-1840-9D49-9E4D-EAC833EB6E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944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8AEB82-2AF8-5A41-AFE8-C957A1A05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AA302B-65A4-3C4D-953B-00EB0B2BE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C5319-9926-7843-8570-8E945B657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8C6B-1790-5E4D-9A39-62ACB1F69279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52E0CF-4703-DB46-8C29-5330AD26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CFDEE6-D0DA-4243-9FA9-A24BF404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F089-1840-9D49-9E4D-EAC833EB6E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970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41437-001F-DE49-BFED-23E2131C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6D43A4-4D5E-414B-AA56-1AACA76F1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809083-EAB9-8043-A81F-EF514C13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8C6B-1790-5E4D-9A39-62ACB1F69279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5375B-FA9D-0D4D-8CD9-D56D66E9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A52FA4-8044-694C-AB04-B231D628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F089-1840-9D49-9E4D-EAC833EB6E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495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D1320-C0D4-934B-83D5-5FA168711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EDC061-4AC5-3747-9838-1BA2BCCE0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E72770-A0CF-BF4E-85B6-EB1B067A2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8C6B-1790-5E4D-9A39-62ACB1F69279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C98691-9223-EF42-A8B0-45FDC2F2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3A762-D165-1146-A202-A594808E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F089-1840-9D49-9E4D-EAC833EB6E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431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DA58D-2714-BC4C-AC28-1CEF92B48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A59CC5-570C-BC41-B0F2-4CA02D355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841DCD-E47B-614F-9A7E-B24D1C93B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04B4FD-2C8B-E841-B071-5B510431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8C6B-1790-5E4D-9A39-62ACB1F69279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0EBD7D-2E4D-2940-9E93-ACED4220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B6AB05-DDF8-DE40-8F56-7158C1B0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F089-1840-9D49-9E4D-EAC833EB6E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713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CFFD5-8D63-5747-8157-112018B1D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5EB997-C46D-3B4F-8755-91ED5C64E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48EF06-EA52-A246-A56D-9E6EB5D26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2D06EA-B9F6-1A41-95BD-DF2E4DEA1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9B5B64-165C-4F4D-9374-E49B10DDA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254211-82A3-0549-AFC1-B7EE8915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8C6B-1790-5E4D-9A39-62ACB1F69279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E7FCF7-74D4-CF4F-93E9-2FFFF5D2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5B06DB-87F9-8C4E-B3A5-EA933016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F089-1840-9D49-9E4D-EAC833EB6E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83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FFE17-46F3-3D47-AE23-BBB7F406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98C256-2A4E-804D-B37E-7AB5EB26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8C6B-1790-5E4D-9A39-62ACB1F69279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77A5A-5257-ED43-BF3C-BB1F3C6F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E688C2-48A4-2A48-AD58-BE8A6343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F089-1840-9D49-9E4D-EAC833EB6E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080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54CF19-8989-A644-A508-020D6E2CC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8C6B-1790-5E4D-9A39-62ACB1F69279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038F47-14A8-A94D-8974-E728E1B0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E3F225-3FEC-C446-B8E2-CECCE24C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F089-1840-9D49-9E4D-EAC833EB6E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789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E5E00-34A9-2F4B-8BDB-C1A59F46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1B937-B78C-F041-AA79-8376EC3A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844E57-2768-4241-935B-98C73C9B1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9BF0E3-7879-CE48-999F-BA7A9B3D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8C6B-1790-5E4D-9A39-62ACB1F69279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394122-EB6A-9049-B541-320794DE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F39445-4973-3F41-9938-F15B6967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F089-1840-9D49-9E4D-EAC833EB6E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78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68C7C-2A0F-924E-9944-FB3EFAFF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042A98-30CB-AD4B-A920-134C7B043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7DB4BB-1BFD-F04E-A5B8-016A15AF1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E3B4E5-4EE4-704C-9AD7-5B6F7498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8C6B-1790-5E4D-9A39-62ACB1F69279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50C3BE-0204-174F-9FFB-7BC70EE1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53E7BA-162F-DE45-B564-F782DF2E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F089-1840-9D49-9E4D-EAC833EB6E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50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FCF207-3633-2D4B-8137-158110FE2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17D691-5729-9142-9B1E-4E9A30203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28F052-0374-E848-9142-D1564CF81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D8C6B-1790-5E4D-9A39-62ACB1F69279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5B2284-3292-D044-AA9B-C2D518DF6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26976-9139-5B41-BAD4-F9183CDE8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3F089-1840-9D49-9E4D-EAC833EB6E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028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BB98302-8197-3342-8AFE-CA6D0516B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177" y="873327"/>
            <a:ext cx="8934156" cy="5025462"/>
          </a:xfrm>
          <a:prstGeom prst="rect">
            <a:avLst/>
          </a:prstGeom>
        </p:spPr>
      </p:pic>
      <p:sp>
        <p:nvSpPr>
          <p:cNvPr id="8" name="圆角矩形 7">
            <a:extLst>
              <a:ext uri="{FF2B5EF4-FFF2-40B4-BE49-F238E27FC236}">
                <a16:creationId xmlns:a16="http://schemas.microsoft.com/office/drawing/2014/main" id="{DE2CFE4D-32DC-974A-97EA-F1D6BE876316}"/>
              </a:ext>
            </a:extLst>
          </p:cNvPr>
          <p:cNvSpPr/>
          <p:nvPr/>
        </p:nvSpPr>
        <p:spPr>
          <a:xfrm>
            <a:off x="2763737" y="5073122"/>
            <a:ext cx="7822765" cy="414000"/>
          </a:xfrm>
          <a:prstGeom prst="roundRect">
            <a:avLst/>
          </a:prstGeom>
          <a:noFill/>
          <a:ln w="25400"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7FDDC4-FDB2-5540-B1D4-3ACFFBB5DEED}"/>
              </a:ext>
            </a:extLst>
          </p:cNvPr>
          <p:cNvSpPr txBox="1"/>
          <p:nvPr/>
        </p:nvSpPr>
        <p:spPr>
          <a:xfrm>
            <a:off x="3161214" y="384741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First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iteration</a:t>
            </a:r>
            <a:endParaRPr kumimoji="1"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C37E6D-3A1E-134E-AB21-1F537BD323F8}"/>
              </a:ext>
            </a:extLst>
          </p:cNvPr>
          <p:cNvSpPr txBox="1"/>
          <p:nvPr/>
        </p:nvSpPr>
        <p:spPr>
          <a:xfrm>
            <a:off x="6675120" y="384741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Second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iteration</a:t>
            </a:r>
            <a:endParaRPr kumimoji="1" lang="zh-CN" altLang="en-US" b="1" dirty="0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DF4C7375-225B-DE4C-9003-E56C774FFC85}"/>
              </a:ext>
            </a:extLst>
          </p:cNvPr>
          <p:cNvSpPr/>
          <p:nvPr/>
        </p:nvSpPr>
        <p:spPr>
          <a:xfrm>
            <a:off x="1835332" y="1469572"/>
            <a:ext cx="195944" cy="301752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4907FF5-688D-CA49-A94A-0D74731A22B8}"/>
              </a:ext>
            </a:extLst>
          </p:cNvPr>
          <p:cNvSpPr txBox="1"/>
          <p:nvPr/>
        </p:nvSpPr>
        <p:spPr>
          <a:xfrm>
            <a:off x="634393" y="2678166"/>
            <a:ext cx="170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Early</a:t>
            </a:r>
            <a:r>
              <a:rPr kumimoji="1" lang="zh-CN" altLang="en-US" b="1" dirty="0"/>
              <a:t> </a:t>
            </a:r>
            <a:endParaRPr kumimoji="1" lang="en-US" altLang="zh-CN" b="1" dirty="0"/>
          </a:p>
          <a:p>
            <a:r>
              <a:rPr kumimoji="1" lang="en-US" altLang="zh-CN" b="1" dirty="0"/>
              <a:t>Stopping</a:t>
            </a:r>
            <a:endParaRPr kumimoji="1" lang="zh-CN" altLang="en-US" b="1" dirty="0"/>
          </a:p>
        </p:txBody>
      </p:sp>
      <p:sp>
        <p:nvSpPr>
          <p:cNvPr id="15" name="虚尾箭头 14">
            <a:extLst>
              <a:ext uri="{FF2B5EF4-FFF2-40B4-BE49-F238E27FC236}">
                <a16:creationId xmlns:a16="http://schemas.microsoft.com/office/drawing/2014/main" id="{AAFC567D-136C-3243-8975-BB56CF5DB7AA}"/>
              </a:ext>
            </a:extLst>
          </p:cNvPr>
          <p:cNvSpPr/>
          <p:nvPr/>
        </p:nvSpPr>
        <p:spPr>
          <a:xfrm>
            <a:off x="9501947" y="3035952"/>
            <a:ext cx="566376" cy="288545"/>
          </a:xfrm>
          <a:prstGeom prst="striped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628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13A952B-3650-9442-8FF3-3AC07A504F03}"/>
              </a:ext>
            </a:extLst>
          </p:cNvPr>
          <p:cNvSpPr txBox="1"/>
          <p:nvPr/>
        </p:nvSpPr>
        <p:spPr>
          <a:xfrm>
            <a:off x="10110660" y="2953985"/>
            <a:ext cx="2015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Third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iteration</a:t>
            </a:r>
          </a:p>
          <a:p>
            <a:r>
              <a:rPr kumimoji="1" lang="en-US" altLang="zh-CN" b="1" dirty="0"/>
              <a:t>……</a:t>
            </a:r>
            <a:endParaRPr kumimoji="1"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0FBBB32-997D-9C41-B0D5-B8069332C26B}"/>
              </a:ext>
            </a:extLst>
          </p:cNvPr>
          <p:cNvSpPr txBox="1"/>
          <p:nvPr/>
        </p:nvSpPr>
        <p:spPr>
          <a:xfrm>
            <a:off x="3752739" y="6018043"/>
            <a:ext cx="4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Optimal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Population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Feature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Subsets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4526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14</Words>
  <Application>Microsoft Macintosh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薛 焕然</dc:creator>
  <cp:lastModifiedBy>薛 焕然</cp:lastModifiedBy>
  <cp:revision>4</cp:revision>
  <cp:lastPrinted>2018-09-06T08:23:14Z</cp:lastPrinted>
  <dcterms:created xsi:type="dcterms:W3CDTF">2018-09-06T07:45:55Z</dcterms:created>
  <dcterms:modified xsi:type="dcterms:W3CDTF">2018-09-06T13:28:59Z</dcterms:modified>
</cp:coreProperties>
</file>