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62"/>
  </p:normalViewPr>
  <p:slideViewPr>
    <p:cSldViewPr snapToGrid="0" snapToObjects="1">
      <p:cViewPr varScale="1">
        <p:scale>
          <a:sx n="143" d="100"/>
          <a:sy n="14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792D1-2C39-FA49-B130-B52DDB603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EE833-D02B-7E45-87F2-BC33D4771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BBEDA-D560-8E4D-A949-367D0C2A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36CEF-54E2-A54E-95FA-5CBF2045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D2D4E-E520-FF49-939F-D5903730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8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9CE7D-0DFC-4940-8861-A092FFA6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82FC8-4254-FB47-8383-D260B14E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BEB9-EB72-C240-A2B4-C0A159A6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2EC9D-CC62-D14C-8E31-09F85CD9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2E556-2C56-2147-B206-6EB1B4CB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4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A2F3B-644F-1F4B-82D2-7C60FDC00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08286-6F20-AF46-98ED-E01AED3C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D2DBA-834A-E644-934E-5C239BC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2E51C-40A5-2F40-B4B1-F37FFC0F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E8E86-C3BA-154B-9255-79D309E4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05EAA-67DE-0E47-88ED-CA1A2948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138C2-232B-864C-952C-83D897AE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12798-A3A4-8244-94A3-31BFE324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A2F3-BE95-F840-8FD6-C958D65C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4CA7B-E43E-B043-B817-6BF70859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3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2F985-EBA4-4E46-8339-48B253A9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C4B24-7213-2B47-A9BE-3CD3FB4E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656A7-5F6C-864E-A8F1-20969C54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0A99A-9F84-9147-891A-DC9852A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3EA3B-9C46-064D-BE9F-198823C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2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C7F95-1012-3E44-B049-27DA93E5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CF801-3EBD-3648-9347-47ABD86B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FA97F-8C1A-C846-BAE5-FC13163F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53FDE-F61B-5848-BFC8-F0D543C2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2312E-6B77-8346-9BAD-E3452C62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35787-E230-2141-8DB5-544EE73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8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47D6B-6815-7C4B-A416-22FB6711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8F94C-117C-1641-9D25-A8235096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D6F21-2CBE-5E41-82FD-DCB4A8F3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41A08F-35BC-3944-8FC3-DD08B58E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3B7172-FCC8-BB4E-B612-6785C897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C3BB3-6683-0B46-A206-1ED1188E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24A22-3B60-6C44-86E4-6570A417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E7CE3-C670-4D4F-B9D3-4DC7FD0D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6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774E-5B85-044B-B1F8-796E6FC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C1380-8B9D-7E4C-96B5-415554A1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EF9C5-B614-7C41-9D5F-D8837C0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32CD5-515A-014F-82E5-551F4502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5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1E5698-2194-6F40-887F-FDF93247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A3718-7B9C-1848-A12F-33C36AF8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64451-0AFC-874C-AC1B-891386DA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2EBF-9438-4248-A6DD-CB340812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199A3-82C8-5940-A823-B493BF0F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E404A-7D12-8246-8BC7-123BF410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E0A54-D8EC-DC45-AA4A-45E4270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2A233-81EF-BC44-9988-B4617BF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2048-9BC5-8247-8D0D-C8BBE48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BEFEA-90F7-574F-BCA1-8936C460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85ADB-1F02-5640-8E2C-8AB3D1A3C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AF760-4F68-8940-86EE-7FA37E81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15F06-1971-FF48-AA6F-D587D10C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A46D3-7A92-5442-AE3C-F2D2C8F7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0F6B8-10F3-DE4F-83C2-99CDB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95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B51007-73E6-D640-9D9B-2303B99C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1E910-DA13-C048-810C-9E5BC871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5BD38-44A6-5640-81D9-82032258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F1B0-34F1-8045-B890-501E02D28A9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4C572-1A02-FF4B-84D1-961F641B5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3D66A-B21A-1841-B098-28024C3DC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CB75-2BE9-774A-A75D-314F8834F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D2BBE309-05F1-6146-BD2D-46AF2E766DC3}"/>
                  </a:ext>
                </a:extLst>
              </p:cNvPr>
              <p:cNvSpPr/>
              <p:nvPr/>
            </p:nvSpPr>
            <p:spPr>
              <a:xfrm>
                <a:off x="4049457" y="1308383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D2BBE309-05F1-6146-BD2D-46AF2E766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7" y="1308383"/>
                <a:ext cx="442800" cy="46221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9D9B740-1D22-CB40-8F44-3FF11F3567A9}"/>
                  </a:ext>
                </a:extLst>
              </p:cNvPr>
              <p:cNvSpPr/>
              <p:nvPr/>
            </p:nvSpPr>
            <p:spPr>
              <a:xfrm>
                <a:off x="4724371" y="1308383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9D9B740-1D22-CB40-8F44-3FF11F35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71" y="1308383"/>
                <a:ext cx="442800" cy="4622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16F9658C-3375-8E42-A418-EBD4F9F18F7F}"/>
                  </a:ext>
                </a:extLst>
              </p:cNvPr>
              <p:cNvSpPr/>
              <p:nvPr/>
            </p:nvSpPr>
            <p:spPr>
              <a:xfrm>
                <a:off x="5399285" y="130838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16F9658C-3375-8E42-A418-EBD4F9F18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85" y="1308383"/>
                <a:ext cx="442800" cy="46221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34A9E0E-2866-FC41-BCDD-065C3445C518}"/>
                  </a:ext>
                </a:extLst>
              </p:cNvPr>
              <p:cNvSpPr/>
              <p:nvPr/>
            </p:nvSpPr>
            <p:spPr>
              <a:xfrm>
                <a:off x="6074199" y="130838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34A9E0E-2866-FC41-BCDD-065C3445C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99" y="1308383"/>
                <a:ext cx="442800" cy="46221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D3FBDFAE-A2C4-6345-8212-01A2623E40DB}"/>
                  </a:ext>
                </a:extLst>
              </p:cNvPr>
              <p:cNvSpPr/>
              <p:nvPr/>
            </p:nvSpPr>
            <p:spPr>
              <a:xfrm>
                <a:off x="6705570" y="130838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D3FBDFAE-A2C4-6345-8212-01A2623E4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70" y="1308383"/>
                <a:ext cx="442800" cy="46221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A8B5B031-566A-F04A-81A7-7BD89F54B26D}"/>
                  </a:ext>
                </a:extLst>
              </p:cNvPr>
              <p:cNvSpPr/>
              <p:nvPr/>
            </p:nvSpPr>
            <p:spPr>
              <a:xfrm>
                <a:off x="7380484" y="1308383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A8B5B031-566A-F04A-81A7-7BD89F54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84" y="1308383"/>
                <a:ext cx="442800" cy="46221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FED4F9B3-7E47-2C41-B40D-497B99D489CE}"/>
                  </a:ext>
                </a:extLst>
              </p:cNvPr>
              <p:cNvSpPr/>
              <p:nvPr/>
            </p:nvSpPr>
            <p:spPr>
              <a:xfrm>
                <a:off x="8055398" y="1308383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FED4F9B3-7E47-2C41-B40D-497B99D48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98" y="1308383"/>
                <a:ext cx="442800" cy="46221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20AA8EEE-6131-3847-9DB5-6FC7CF5EA046}"/>
                  </a:ext>
                </a:extLst>
              </p:cNvPr>
              <p:cNvSpPr/>
              <p:nvPr/>
            </p:nvSpPr>
            <p:spPr>
              <a:xfrm>
                <a:off x="8730312" y="1308383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20AA8EEE-6131-3847-9DB5-6FC7CF5EA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12" y="1308383"/>
                <a:ext cx="442800" cy="46221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98DE818C-C32D-C143-B3A6-8FE826D61AB3}"/>
                  </a:ext>
                </a:extLst>
              </p:cNvPr>
              <p:cNvSpPr/>
              <p:nvPr/>
            </p:nvSpPr>
            <p:spPr>
              <a:xfrm>
                <a:off x="4049457" y="2166177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98DE818C-C32D-C143-B3A6-8FE826D61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7" y="2166177"/>
                <a:ext cx="442800" cy="46221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F744192E-D273-DF4F-AFCE-68480D247A40}"/>
                  </a:ext>
                </a:extLst>
              </p:cNvPr>
              <p:cNvSpPr/>
              <p:nvPr/>
            </p:nvSpPr>
            <p:spPr>
              <a:xfrm>
                <a:off x="4724371" y="2166177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F744192E-D273-DF4F-AFCE-68480D247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71" y="2166177"/>
                <a:ext cx="442800" cy="46221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8805D217-F309-1545-BE26-B225C3CCD12B}"/>
                  </a:ext>
                </a:extLst>
              </p:cNvPr>
              <p:cNvSpPr/>
              <p:nvPr/>
            </p:nvSpPr>
            <p:spPr>
              <a:xfrm>
                <a:off x="5399285" y="2166177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8805D217-F309-1545-BE26-B225C3CCD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85" y="2166177"/>
                <a:ext cx="442800" cy="46221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5FB63180-6AA1-944A-B80E-1778AD884BF0}"/>
                  </a:ext>
                </a:extLst>
              </p:cNvPr>
              <p:cNvSpPr/>
              <p:nvPr/>
            </p:nvSpPr>
            <p:spPr>
              <a:xfrm>
                <a:off x="6074199" y="2166177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5FB63180-6AA1-944A-B80E-1778AD884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99" y="2166177"/>
                <a:ext cx="442800" cy="46221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DE377F62-3024-AE44-9574-458FBB44A311}"/>
                  </a:ext>
                </a:extLst>
              </p:cNvPr>
              <p:cNvSpPr/>
              <p:nvPr/>
            </p:nvSpPr>
            <p:spPr>
              <a:xfrm>
                <a:off x="6705570" y="2166177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DE377F62-3024-AE44-9574-458FBB44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70" y="2166177"/>
                <a:ext cx="442800" cy="46221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D5987E8A-7BDD-6B4E-981F-852575FF71CB}"/>
                  </a:ext>
                </a:extLst>
              </p:cNvPr>
              <p:cNvSpPr/>
              <p:nvPr/>
            </p:nvSpPr>
            <p:spPr>
              <a:xfrm>
                <a:off x="7380484" y="2166177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D5987E8A-7BDD-6B4E-981F-852575FF7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84" y="2166177"/>
                <a:ext cx="442800" cy="46221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0B9A04CF-F12E-2F48-A856-51F34D45AD2C}"/>
                  </a:ext>
                </a:extLst>
              </p:cNvPr>
              <p:cNvSpPr/>
              <p:nvPr/>
            </p:nvSpPr>
            <p:spPr>
              <a:xfrm>
                <a:off x="8055398" y="2166177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0B9A04CF-F12E-2F48-A856-51F34D45A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98" y="2166177"/>
                <a:ext cx="442800" cy="46221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1B801374-C6BB-3640-AB88-85E5303DEE9E}"/>
                  </a:ext>
                </a:extLst>
              </p:cNvPr>
              <p:cNvSpPr/>
              <p:nvPr/>
            </p:nvSpPr>
            <p:spPr>
              <a:xfrm>
                <a:off x="8730312" y="2166177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1B801374-C6BB-3640-AB88-85E5303DE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12" y="2166177"/>
                <a:ext cx="442800" cy="46221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EF0EC50-F9CC-D143-BF0F-8A525E186C68}"/>
              </a:ext>
            </a:extLst>
          </p:cNvPr>
          <p:cNvCxnSpPr/>
          <p:nvPr/>
        </p:nvCxnSpPr>
        <p:spPr>
          <a:xfrm>
            <a:off x="5307845" y="1230007"/>
            <a:ext cx="0" cy="1512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2ACD752-877F-B347-840F-3AEF8D952174}"/>
              </a:ext>
            </a:extLst>
          </p:cNvPr>
          <p:cNvCxnSpPr/>
          <p:nvPr/>
        </p:nvCxnSpPr>
        <p:spPr>
          <a:xfrm>
            <a:off x="7275982" y="1230007"/>
            <a:ext cx="0" cy="1512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2DF39282-72C5-9844-880D-0440A6628AC6}"/>
              </a:ext>
            </a:extLst>
          </p:cNvPr>
          <p:cNvSpPr/>
          <p:nvPr/>
        </p:nvSpPr>
        <p:spPr>
          <a:xfrm rot="5400000">
            <a:off x="6101629" y="2925150"/>
            <a:ext cx="387941" cy="197640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E843D40C-0703-494A-A937-235F0C87B698}"/>
                  </a:ext>
                </a:extLst>
              </p:cNvPr>
              <p:cNvSpPr/>
              <p:nvPr/>
            </p:nvSpPr>
            <p:spPr>
              <a:xfrm>
                <a:off x="4049457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E843D40C-0703-494A-A937-235F0C87B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7" y="3419545"/>
                <a:ext cx="442800" cy="46221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11BBA55C-0C77-534D-8B0D-E4C13307598B}"/>
                  </a:ext>
                </a:extLst>
              </p:cNvPr>
              <p:cNvSpPr/>
              <p:nvPr/>
            </p:nvSpPr>
            <p:spPr>
              <a:xfrm>
                <a:off x="4724371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11BBA55C-0C77-534D-8B0D-E4C133075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71" y="3419545"/>
                <a:ext cx="442800" cy="46221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52BB85A6-986A-FB4C-BCDE-9D39F40ACB03}"/>
                  </a:ext>
                </a:extLst>
              </p:cNvPr>
              <p:cNvSpPr/>
              <p:nvPr/>
            </p:nvSpPr>
            <p:spPr>
              <a:xfrm>
                <a:off x="5399285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52BB85A6-986A-FB4C-BCDE-9D39F40AC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85" y="3419545"/>
                <a:ext cx="442800" cy="46221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A92CD7FD-4FDB-B047-A684-BBC740BA34C5}"/>
                  </a:ext>
                </a:extLst>
              </p:cNvPr>
              <p:cNvSpPr/>
              <p:nvPr/>
            </p:nvSpPr>
            <p:spPr>
              <a:xfrm>
                <a:off x="6074199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A92CD7FD-4FDB-B047-A684-BBC740BA3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99" y="3419545"/>
                <a:ext cx="442800" cy="46221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2980637C-DA67-224F-AA6F-016103C96F12}"/>
                  </a:ext>
                </a:extLst>
              </p:cNvPr>
              <p:cNvSpPr/>
              <p:nvPr/>
            </p:nvSpPr>
            <p:spPr>
              <a:xfrm>
                <a:off x="6705570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2980637C-DA67-224F-AA6F-016103C96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70" y="3419545"/>
                <a:ext cx="442800" cy="46221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2E9653F4-34B9-7646-BF55-2A77A8447272}"/>
                  </a:ext>
                </a:extLst>
              </p:cNvPr>
              <p:cNvSpPr/>
              <p:nvPr/>
            </p:nvSpPr>
            <p:spPr>
              <a:xfrm>
                <a:off x="7380484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2E9653F4-34B9-7646-BF55-2A77A8447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84" y="3419545"/>
                <a:ext cx="442800" cy="46221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9D4A8656-B238-1E43-93DF-BEFF91AF6B8C}"/>
                  </a:ext>
                </a:extLst>
              </p:cNvPr>
              <p:cNvSpPr/>
              <p:nvPr/>
            </p:nvSpPr>
            <p:spPr>
              <a:xfrm>
                <a:off x="8055398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9D4A8656-B238-1E43-93DF-BEFF91AF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98" y="3419545"/>
                <a:ext cx="442800" cy="462218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B96969C8-B121-124A-9509-6D8C7CFE4634}"/>
                  </a:ext>
                </a:extLst>
              </p:cNvPr>
              <p:cNvSpPr/>
              <p:nvPr/>
            </p:nvSpPr>
            <p:spPr>
              <a:xfrm>
                <a:off x="8730312" y="3419545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B96969C8-B121-124A-9509-6D8C7CFE4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12" y="3419545"/>
                <a:ext cx="442800" cy="462218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6527B50B-FF8B-6A4A-BCC7-FC09E3603757}"/>
              </a:ext>
            </a:extLst>
          </p:cNvPr>
          <p:cNvSpPr txBox="1"/>
          <p:nvPr/>
        </p:nvSpPr>
        <p:spPr>
          <a:xfrm>
            <a:off x="6516999" y="2829999"/>
            <a:ext cx="303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Crossover</a:t>
            </a:r>
            <a:endParaRPr kumimoji="1"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A862551-B4B5-FA48-8DAA-C973CA1D0A4B}"/>
              </a:ext>
            </a:extLst>
          </p:cNvPr>
          <p:cNvSpPr txBox="1"/>
          <p:nvPr/>
        </p:nvSpPr>
        <p:spPr>
          <a:xfrm>
            <a:off x="2353706" y="130838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parent1</a:t>
            </a:r>
            <a:endParaRPr kumimoji="1"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2B5C37-E76A-8848-8CE0-728068D255D3}"/>
              </a:ext>
            </a:extLst>
          </p:cNvPr>
          <p:cNvSpPr txBox="1"/>
          <p:nvPr/>
        </p:nvSpPr>
        <p:spPr>
          <a:xfrm>
            <a:off x="2353706" y="219090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parent2</a:t>
            </a:r>
            <a:endParaRPr kumimoji="1"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61B6921-A3DB-5E46-B17D-6D6F451BB358}"/>
              </a:ext>
            </a:extLst>
          </p:cNvPr>
          <p:cNvSpPr txBox="1"/>
          <p:nvPr/>
        </p:nvSpPr>
        <p:spPr>
          <a:xfrm>
            <a:off x="2278772" y="346252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  </a:t>
            </a:r>
            <a:r>
              <a:rPr kumimoji="1" lang="en-US" altLang="zh-CN" b="1" dirty="0"/>
              <a:t>child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5407B0B5-992A-0142-9783-2EFC6FED959F}"/>
                  </a:ext>
                </a:extLst>
              </p:cNvPr>
              <p:cNvSpPr/>
              <p:nvPr/>
            </p:nvSpPr>
            <p:spPr>
              <a:xfrm>
                <a:off x="4049457" y="467291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5407B0B5-992A-0142-9783-2EFC6FED9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7" y="4672913"/>
                <a:ext cx="442800" cy="462218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FE0064AB-4355-1B46-B6C8-8514C8F1A5E4}"/>
                  </a:ext>
                </a:extLst>
              </p:cNvPr>
              <p:cNvSpPr/>
              <p:nvPr/>
            </p:nvSpPr>
            <p:spPr>
              <a:xfrm>
                <a:off x="5399285" y="467291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FE0064AB-4355-1B46-B6C8-8514C8F1A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85" y="4672913"/>
                <a:ext cx="442800" cy="46221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CF9D5F27-F13C-FA49-A3D4-3EB17A0AE9AD}"/>
                  </a:ext>
                </a:extLst>
              </p:cNvPr>
              <p:cNvSpPr/>
              <p:nvPr/>
            </p:nvSpPr>
            <p:spPr>
              <a:xfrm>
                <a:off x="6074199" y="467291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CF9D5F27-F13C-FA49-A3D4-3EB17A0AE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99" y="4672913"/>
                <a:ext cx="442800" cy="46221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363ED17C-809A-3946-B605-A38ADF10DAE7}"/>
                  </a:ext>
                </a:extLst>
              </p:cNvPr>
              <p:cNvSpPr/>
              <p:nvPr/>
            </p:nvSpPr>
            <p:spPr>
              <a:xfrm>
                <a:off x="7380484" y="4672913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363ED17C-809A-3946-B605-A38ADF10D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84" y="4672913"/>
                <a:ext cx="442800" cy="462218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F1B19C93-3098-0746-A2C1-F783B6CB7818}"/>
                  </a:ext>
                </a:extLst>
              </p:cNvPr>
              <p:cNvSpPr/>
              <p:nvPr/>
            </p:nvSpPr>
            <p:spPr>
              <a:xfrm>
                <a:off x="8055398" y="467291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F1B19C93-3098-0746-A2C1-F783B6CB7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98" y="4672913"/>
                <a:ext cx="442800" cy="462218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9C155ED1-2434-B34A-B8E3-F9BC5C588FAE}"/>
                  </a:ext>
                </a:extLst>
              </p:cNvPr>
              <p:cNvSpPr/>
              <p:nvPr/>
            </p:nvSpPr>
            <p:spPr>
              <a:xfrm>
                <a:off x="8730312" y="467291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9C155ED1-2434-B34A-B8E3-F9BC5C588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12" y="4672913"/>
                <a:ext cx="442800" cy="462218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虚尾箭头 44">
            <a:extLst>
              <a:ext uri="{FF2B5EF4-FFF2-40B4-BE49-F238E27FC236}">
                <a16:creationId xmlns:a16="http://schemas.microsoft.com/office/drawing/2014/main" id="{3D56C871-D082-9F48-A588-975DE6C7A069}"/>
              </a:ext>
            </a:extLst>
          </p:cNvPr>
          <p:cNvSpPr/>
          <p:nvPr/>
        </p:nvSpPr>
        <p:spPr>
          <a:xfrm rot="5400000">
            <a:off x="6101629" y="4171312"/>
            <a:ext cx="387941" cy="197640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186ACA3-9EFD-D24D-9C1C-5FEA0AC1E776}"/>
              </a:ext>
            </a:extLst>
          </p:cNvPr>
          <p:cNvSpPr txBox="1"/>
          <p:nvPr/>
        </p:nvSpPr>
        <p:spPr>
          <a:xfrm>
            <a:off x="6571229" y="4101977"/>
            <a:ext cx="303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Mutation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759EE009-3919-9546-9E5A-EE672239CF63}"/>
                  </a:ext>
                </a:extLst>
              </p:cNvPr>
              <p:cNvSpPr/>
              <p:nvPr/>
            </p:nvSpPr>
            <p:spPr>
              <a:xfrm>
                <a:off x="4724371" y="4666249"/>
                <a:ext cx="442800" cy="462218"/>
              </a:xfrm>
              <a:prstGeom prst="roundRect">
                <a:avLst/>
              </a:prstGeom>
              <a:gradFill>
                <a:gsLst>
                  <a:gs pos="1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759EE009-3919-9546-9E5A-EE672239C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71" y="4666249"/>
                <a:ext cx="442800" cy="462218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4FD45DD1-7EBB-4545-AF4F-9BE4256C5A66}"/>
                  </a:ext>
                </a:extLst>
              </p:cNvPr>
              <p:cNvSpPr/>
              <p:nvPr/>
            </p:nvSpPr>
            <p:spPr>
              <a:xfrm>
                <a:off x="6705570" y="4672913"/>
                <a:ext cx="442800" cy="462218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4FD45DD1-7EBB-4545-AF4F-9BE4256C5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70" y="4672913"/>
                <a:ext cx="442800" cy="462218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EBAE81B-D914-A64C-AC94-14F68ED2D6EB}"/>
              </a:ext>
            </a:extLst>
          </p:cNvPr>
          <p:cNvSpPr txBox="1"/>
          <p:nvPr/>
        </p:nvSpPr>
        <p:spPr>
          <a:xfrm>
            <a:off x="1556287" y="471935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  </a:t>
            </a:r>
            <a:r>
              <a:rPr kumimoji="1" lang="en-US" altLang="zh-CN" b="1" dirty="0"/>
              <a:t>child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after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mutation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52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Macintosh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 焕然</dc:creator>
  <cp:lastModifiedBy>薛 焕然</cp:lastModifiedBy>
  <cp:revision>4</cp:revision>
  <cp:lastPrinted>2018-08-31T13:59:29Z</cp:lastPrinted>
  <dcterms:created xsi:type="dcterms:W3CDTF">2018-08-31T13:40:52Z</dcterms:created>
  <dcterms:modified xsi:type="dcterms:W3CDTF">2018-09-06T02:27:42Z</dcterms:modified>
</cp:coreProperties>
</file>