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7"/>
    <p:restoredTop sz="94592"/>
  </p:normalViewPr>
  <p:slideViewPr>
    <p:cSldViewPr snapToGrid="0" snapToObjects="1">
      <p:cViewPr varScale="1">
        <p:scale>
          <a:sx n="93" d="100"/>
          <a:sy n="93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BC822-4560-0F49-B0AE-B1D10B68478E}" type="datetimeFigureOut">
              <a:rPr kumimoji="1" lang="zh-CN" altLang="en-US" smtClean="0"/>
              <a:t>2018/11/25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6AC69-FF2D-1F4E-85B8-BEC2DB6372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51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6AC69-FF2D-1F4E-85B8-BEC2DB63724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76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43E86-7519-FB41-894A-CDE83A4F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CE3DE6-E266-CD49-BDD7-368470A9F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07E7F-92A2-9F49-AEE9-93B22D8C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A4E2-C053-7E40-992E-CE7D3BF8028E}" type="datetimeFigureOut">
              <a:rPr kumimoji="1" lang="zh-CN" altLang="en-US" smtClean="0"/>
              <a:t>2018/11/25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63537-FF5B-F743-9BDA-58AEE1D6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CFFF7-B19D-5A4F-9A8A-923EDFA9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C559-F541-A340-BD14-926AC971DF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32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C5E78-A972-734E-B8FB-EBC5EA1C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70D86-CAFD-9C41-8BC4-BE775E7D3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806F1-2D8B-544F-AF36-0FB9B2EC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A4E2-C053-7E40-992E-CE7D3BF8028E}" type="datetimeFigureOut">
              <a:rPr kumimoji="1" lang="zh-CN" altLang="en-US" smtClean="0"/>
              <a:t>2018/11/25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07C7A-1BA7-3644-88E0-AD946C79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344E5-1433-C74E-AE44-67EC51F0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C559-F541-A340-BD14-926AC971DF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8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386EE2-74F5-1646-A742-25247C778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9B2884-411D-374B-A24F-BCA6EEA9F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39CED-ABB3-7245-98CB-8B55B0BB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A4E2-C053-7E40-992E-CE7D3BF8028E}" type="datetimeFigureOut">
              <a:rPr kumimoji="1" lang="zh-CN" altLang="en-US" smtClean="0"/>
              <a:t>2018/11/25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F55F8-0BFE-3C44-9766-C610AB4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13E51-B71B-4546-9AEB-5D313F94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C559-F541-A340-BD14-926AC971DF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9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FACB9-DED9-9E41-80DF-05ABFFF1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CC4F6-FFD8-8B4B-9E1D-BA2616BB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6D64A-443E-9348-B219-3AB5B23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A4E2-C053-7E40-992E-CE7D3BF8028E}" type="datetimeFigureOut">
              <a:rPr kumimoji="1" lang="zh-CN" altLang="en-US" smtClean="0"/>
              <a:t>2018/11/25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CED53-E023-3547-AEBF-73EB67E7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FB614-3AEE-7B48-B870-396C9CE5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C559-F541-A340-BD14-926AC971DF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73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DA174-5707-E849-B23B-09E3F0AC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46F-A9FC-854D-B632-E79DB740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B0F70-6D93-F54D-9B24-63D47FC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A4E2-C053-7E40-992E-CE7D3BF8028E}" type="datetimeFigureOut">
              <a:rPr kumimoji="1" lang="zh-CN" altLang="en-US" smtClean="0"/>
              <a:t>2018/11/25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49D01-26E4-6A41-BCA9-54646E7D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2AE22-6F5C-B24D-AD0C-313A1A92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C559-F541-A340-BD14-926AC971DF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38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858DA-A109-B34A-BEB7-3F4E854E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04163-657C-FC48-BB3D-2A74019F4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4CBB6-0C71-1140-97B3-6057CBC79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2DFE4-CB36-A643-AFDA-D8A7177B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A4E2-C053-7E40-992E-CE7D3BF8028E}" type="datetimeFigureOut">
              <a:rPr kumimoji="1" lang="zh-CN" altLang="en-US" smtClean="0"/>
              <a:t>2018/11/25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750D2-8ADA-E94D-B1C3-6840A617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9742D0-06A0-B846-B515-127C15B5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C559-F541-A340-BD14-926AC971DF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54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E8E7-7F3C-4A49-95D3-39B7E59D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F387A-48F8-1349-A9CD-C0E89B07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58D4E-C44F-4F4B-8B60-328FE9A1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5A25A7-66B8-3049-AC7E-C16BA5DDB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9C91CE-098F-A344-ADD6-78D0AB72C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21454-D258-2747-9EE3-50C49456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A4E2-C053-7E40-992E-CE7D3BF8028E}" type="datetimeFigureOut">
              <a:rPr kumimoji="1" lang="zh-CN" altLang="en-US" smtClean="0"/>
              <a:t>2018/11/25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901CE9-D07D-254D-9F14-E23CDE60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335CFA-3047-9449-B547-C74AA423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C559-F541-A340-BD14-926AC971DF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58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13478-D829-E642-89FC-3A463788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72FAA4-86D5-2D44-8989-21527B04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A4E2-C053-7E40-992E-CE7D3BF8028E}" type="datetimeFigureOut">
              <a:rPr kumimoji="1" lang="zh-CN" altLang="en-US" smtClean="0"/>
              <a:t>2018/11/25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4911F6-B8A0-0448-AD56-FA713FE9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4A3F59-145E-4845-99A1-72FE4864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C559-F541-A340-BD14-926AC971DF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1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FDEB3F-6FAA-D74D-A3FD-3508D884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A4E2-C053-7E40-992E-CE7D3BF8028E}" type="datetimeFigureOut">
              <a:rPr kumimoji="1" lang="zh-CN" altLang="en-US" smtClean="0"/>
              <a:t>2018/11/25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3E46C0-F803-AC47-BE79-E08592AD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920620-E220-8A40-B51C-25C9128C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C559-F541-A340-BD14-926AC971DF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373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98F0C-5F31-1741-87D8-66B197CD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1F971-36CE-6948-873E-5AA799E5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DE06A-01C3-F845-8835-225159C1F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888A-89F1-6542-BEF7-80E78F10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A4E2-C053-7E40-992E-CE7D3BF8028E}" type="datetimeFigureOut">
              <a:rPr kumimoji="1" lang="zh-CN" altLang="en-US" smtClean="0"/>
              <a:t>2018/11/25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459DF-F217-0D42-AFBA-1DA0E519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187F3-5E80-BC4D-8552-1B3F9AAA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C559-F541-A340-BD14-926AC971DF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17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FDFD8-4CD1-9942-AF25-424A8B5C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503D6E-0147-9F40-AC58-A7AD0EB0F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0EAD62-A683-7B44-A66B-CB86F19D0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B5E97-A5EB-4B40-9903-9772C615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A4E2-C053-7E40-992E-CE7D3BF8028E}" type="datetimeFigureOut">
              <a:rPr kumimoji="1" lang="zh-CN" altLang="en-US" smtClean="0"/>
              <a:t>2018/11/25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DEFF47-39B9-0547-8FDF-F2CFBE11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E3998-06F1-4A4D-A812-C59D2712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C559-F541-A340-BD14-926AC971DF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2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26025A-B126-7A44-A310-3B3547D1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D125B-E8C9-AB46-95A5-B33A878A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E004B-1AD7-7142-8626-9453BE79E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A4E2-C053-7E40-992E-CE7D3BF8028E}" type="datetimeFigureOut">
              <a:rPr kumimoji="1" lang="zh-CN" altLang="en-US" smtClean="0"/>
              <a:t>2018/11/25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8D7EA-B02A-6C4A-9AA3-A549ACE00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4311C-C1F5-0F47-84EF-0E62463AF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3C559-F541-A340-BD14-926AC971DF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6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44982BAC-0BD1-B94F-8BF1-12FE7663986F}"/>
              </a:ext>
            </a:extLst>
          </p:cNvPr>
          <p:cNvSpPr/>
          <p:nvPr/>
        </p:nvSpPr>
        <p:spPr>
          <a:xfrm>
            <a:off x="1959549" y="233112"/>
            <a:ext cx="2117787" cy="1919555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6C734DC-EBC8-3948-BBE3-EAE3A4DAF898}"/>
              </a:ext>
            </a:extLst>
          </p:cNvPr>
          <p:cNvSpPr/>
          <p:nvPr/>
        </p:nvSpPr>
        <p:spPr>
          <a:xfrm>
            <a:off x="2292302" y="76911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13A7E02-D8FC-D64E-99BA-D7EB98CFE804}"/>
              </a:ext>
            </a:extLst>
          </p:cNvPr>
          <p:cNvSpPr/>
          <p:nvPr/>
        </p:nvSpPr>
        <p:spPr>
          <a:xfrm>
            <a:off x="2292302" y="1286403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1CA9BD3-7B5D-3B47-90E0-BF279B6266AC}"/>
              </a:ext>
            </a:extLst>
          </p:cNvPr>
          <p:cNvSpPr/>
          <p:nvPr/>
        </p:nvSpPr>
        <p:spPr>
          <a:xfrm>
            <a:off x="2292302" y="1803687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09DCBD8-043B-4F4D-810F-30929884B10B}"/>
              </a:ext>
            </a:extLst>
          </p:cNvPr>
          <p:cNvSpPr/>
          <p:nvPr/>
        </p:nvSpPr>
        <p:spPr>
          <a:xfrm>
            <a:off x="2794570" y="76911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D7B1319-291D-5941-8D22-A813DE326BF2}"/>
              </a:ext>
            </a:extLst>
          </p:cNvPr>
          <p:cNvSpPr/>
          <p:nvPr/>
        </p:nvSpPr>
        <p:spPr>
          <a:xfrm>
            <a:off x="2794570" y="1286403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64A308A-2F36-CE45-9F8A-012284421B0D}"/>
              </a:ext>
            </a:extLst>
          </p:cNvPr>
          <p:cNvSpPr/>
          <p:nvPr/>
        </p:nvSpPr>
        <p:spPr>
          <a:xfrm>
            <a:off x="2794570" y="1803687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C34DCF4-232C-6E4A-86A5-9964EC6A366D}"/>
              </a:ext>
            </a:extLst>
          </p:cNvPr>
          <p:cNvSpPr/>
          <p:nvPr/>
        </p:nvSpPr>
        <p:spPr>
          <a:xfrm>
            <a:off x="3296838" y="76911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746E8AA-AFCE-7B4A-A22F-817C1A8D726F}"/>
              </a:ext>
            </a:extLst>
          </p:cNvPr>
          <p:cNvSpPr/>
          <p:nvPr/>
        </p:nvSpPr>
        <p:spPr>
          <a:xfrm>
            <a:off x="3296838" y="1286403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1F6A508-852C-194B-A4F6-C4A891849228}"/>
              </a:ext>
            </a:extLst>
          </p:cNvPr>
          <p:cNvSpPr/>
          <p:nvPr/>
        </p:nvSpPr>
        <p:spPr>
          <a:xfrm>
            <a:off x="3296838" y="1803687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虚尾箭头 27">
            <a:extLst>
              <a:ext uri="{FF2B5EF4-FFF2-40B4-BE49-F238E27FC236}">
                <a16:creationId xmlns:a16="http://schemas.microsoft.com/office/drawing/2014/main" id="{81241FE8-A325-A248-8CFF-2352C1E2A319}"/>
              </a:ext>
            </a:extLst>
          </p:cNvPr>
          <p:cNvSpPr/>
          <p:nvPr/>
        </p:nvSpPr>
        <p:spPr>
          <a:xfrm rot="5400000">
            <a:off x="2629846" y="2425605"/>
            <a:ext cx="566376" cy="288545"/>
          </a:xfrm>
          <a:prstGeom prst="striped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28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D94F13-B3CF-7C40-90E9-2D7B3310B81C}"/>
              </a:ext>
            </a:extLst>
          </p:cNvPr>
          <p:cNvSpPr txBox="1"/>
          <p:nvPr/>
        </p:nvSpPr>
        <p:spPr>
          <a:xfrm>
            <a:off x="2292302" y="331724"/>
            <a:ext cx="15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Initial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Group</a:t>
            </a:r>
            <a:endParaRPr kumimoji="1" lang="zh-CN" altLang="en-US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D367495-0175-BE42-A52E-4F74609273D4}"/>
              </a:ext>
            </a:extLst>
          </p:cNvPr>
          <p:cNvSpPr/>
          <p:nvPr/>
        </p:nvSpPr>
        <p:spPr>
          <a:xfrm>
            <a:off x="1621056" y="691717"/>
            <a:ext cx="4017442" cy="386195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E49ECF6-1C81-E54F-9249-9379D133F4E0}"/>
              </a:ext>
            </a:extLst>
          </p:cNvPr>
          <p:cNvSpPr txBox="1"/>
          <p:nvPr/>
        </p:nvSpPr>
        <p:spPr>
          <a:xfrm>
            <a:off x="4231832" y="707770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Loser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Group</a:t>
            </a:r>
            <a:endParaRPr kumimoji="1"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D3E3835-B47F-FF4A-A60F-AE8C05E538E7}"/>
              </a:ext>
            </a:extLst>
          </p:cNvPr>
          <p:cNvSpPr/>
          <p:nvPr/>
        </p:nvSpPr>
        <p:spPr>
          <a:xfrm>
            <a:off x="2242185" y="314782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368D42A-08C8-174E-8C1B-BEA15B199346}"/>
              </a:ext>
            </a:extLst>
          </p:cNvPr>
          <p:cNvSpPr/>
          <p:nvPr/>
        </p:nvSpPr>
        <p:spPr>
          <a:xfrm>
            <a:off x="2242185" y="3665111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8E79842-53A4-374B-AEB8-F133B9D03D79}"/>
              </a:ext>
            </a:extLst>
          </p:cNvPr>
          <p:cNvSpPr/>
          <p:nvPr/>
        </p:nvSpPr>
        <p:spPr>
          <a:xfrm>
            <a:off x="2744453" y="314782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63503AB-8DB6-B74F-829B-2229F414F693}"/>
              </a:ext>
            </a:extLst>
          </p:cNvPr>
          <p:cNvSpPr/>
          <p:nvPr/>
        </p:nvSpPr>
        <p:spPr>
          <a:xfrm>
            <a:off x="2744453" y="3665111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B1775E7-902A-A148-A3CA-2DA60554E4FC}"/>
              </a:ext>
            </a:extLst>
          </p:cNvPr>
          <p:cNvSpPr/>
          <p:nvPr/>
        </p:nvSpPr>
        <p:spPr>
          <a:xfrm>
            <a:off x="3246721" y="314782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E5DE245-29B9-5D43-9620-98E39199BC45}"/>
              </a:ext>
            </a:extLst>
          </p:cNvPr>
          <p:cNvSpPr/>
          <p:nvPr/>
        </p:nvSpPr>
        <p:spPr>
          <a:xfrm>
            <a:off x="3246721" y="3665111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40D3BDA-05EC-A244-BD12-EB5C67B8DF61}"/>
              </a:ext>
            </a:extLst>
          </p:cNvPr>
          <p:cNvSpPr/>
          <p:nvPr/>
        </p:nvSpPr>
        <p:spPr>
          <a:xfrm>
            <a:off x="1908125" y="3004392"/>
            <a:ext cx="2120400" cy="100493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E96BB52D-7587-8949-9807-83202FD7909F}"/>
              </a:ext>
            </a:extLst>
          </p:cNvPr>
          <p:cNvSpPr/>
          <p:nvPr/>
        </p:nvSpPr>
        <p:spPr>
          <a:xfrm>
            <a:off x="1570938" y="3077192"/>
            <a:ext cx="4143742" cy="415872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925381-8EB6-1143-A141-175305692C65}"/>
              </a:ext>
            </a:extLst>
          </p:cNvPr>
          <p:cNvSpPr txBox="1"/>
          <p:nvPr/>
        </p:nvSpPr>
        <p:spPr>
          <a:xfrm>
            <a:off x="4181715" y="3122842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Loser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Group</a:t>
            </a:r>
            <a:endParaRPr kumimoji="1"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2919054-B1B7-1E41-A568-D943E073D2F1}"/>
              </a:ext>
            </a:extLst>
          </p:cNvPr>
          <p:cNvSpPr txBox="1"/>
          <p:nvPr/>
        </p:nvSpPr>
        <p:spPr>
          <a:xfrm>
            <a:off x="3162122" y="2278935"/>
            <a:ext cx="203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Increase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resource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Evaluate</a:t>
            </a:r>
            <a:endParaRPr kumimoji="1" lang="zh-CN" altLang="en-US" b="1" dirty="0"/>
          </a:p>
        </p:txBody>
      </p:sp>
      <p:sp>
        <p:nvSpPr>
          <p:cNvPr id="42" name="虚尾箭头 41">
            <a:extLst>
              <a:ext uri="{FF2B5EF4-FFF2-40B4-BE49-F238E27FC236}">
                <a16:creationId xmlns:a16="http://schemas.microsoft.com/office/drawing/2014/main" id="{50B549E8-B615-BD4B-A288-B279D75BE6A7}"/>
              </a:ext>
            </a:extLst>
          </p:cNvPr>
          <p:cNvSpPr/>
          <p:nvPr/>
        </p:nvSpPr>
        <p:spPr>
          <a:xfrm rot="5400000">
            <a:off x="2634835" y="4312296"/>
            <a:ext cx="566376" cy="288545"/>
          </a:xfrm>
          <a:prstGeom prst="striped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28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A844957A-EDEB-A64B-96C0-B2DBEAE157C6}"/>
              </a:ext>
            </a:extLst>
          </p:cNvPr>
          <p:cNvSpPr/>
          <p:nvPr/>
        </p:nvSpPr>
        <p:spPr>
          <a:xfrm>
            <a:off x="1935058" y="4842412"/>
            <a:ext cx="2120400" cy="49979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49EC79D-97D2-594E-BAB0-09355FFAE724}"/>
              </a:ext>
            </a:extLst>
          </p:cNvPr>
          <p:cNvSpPr/>
          <p:nvPr/>
        </p:nvSpPr>
        <p:spPr>
          <a:xfrm>
            <a:off x="2243310" y="4980585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2837E12-78E7-5C4B-B4D8-72E4483AF02E}"/>
              </a:ext>
            </a:extLst>
          </p:cNvPr>
          <p:cNvSpPr/>
          <p:nvPr/>
        </p:nvSpPr>
        <p:spPr>
          <a:xfrm>
            <a:off x="2745578" y="4980585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FEE63F9-94C8-3947-9BF9-73B5A81AB129}"/>
              </a:ext>
            </a:extLst>
          </p:cNvPr>
          <p:cNvSpPr/>
          <p:nvPr/>
        </p:nvSpPr>
        <p:spPr>
          <a:xfrm>
            <a:off x="3247846" y="4980585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183145-9D54-5C4A-9514-C9604FFC6CB6}"/>
              </a:ext>
            </a:extLst>
          </p:cNvPr>
          <p:cNvSpPr txBox="1"/>
          <p:nvPr/>
        </p:nvSpPr>
        <p:spPr>
          <a:xfrm>
            <a:off x="3138938" y="4093426"/>
            <a:ext cx="203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Increase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resource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Evaluate</a:t>
            </a:r>
            <a:endParaRPr kumimoji="1" lang="zh-CN" altLang="en-US" b="1" dirty="0"/>
          </a:p>
        </p:txBody>
      </p:sp>
      <p:sp>
        <p:nvSpPr>
          <p:cNvPr id="48" name="虚尾箭头 47">
            <a:extLst>
              <a:ext uri="{FF2B5EF4-FFF2-40B4-BE49-F238E27FC236}">
                <a16:creationId xmlns:a16="http://schemas.microsoft.com/office/drawing/2014/main" id="{68360D42-230E-244C-AF84-288914904125}"/>
              </a:ext>
            </a:extLst>
          </p:cNvPr>
          <p:cNvSpPr/>
          <p:nvPr/>
        </p:nvSpPr>
        <p:spPr>
          <a:xfrm rot="2575251">
            <a:off x="2480622" y="5874623"/>
            <a:ext cx="566376" cy="288545"/>
          </a:xfrm>
          <a:prstGeom prst="striped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28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9E88942-A1F1-E945-BF34-9F724CFD9A46}"/>
              </a:ext>
            </a:extLst>
          </p:cNvPr>
          <p:cNvSpPr/>
          <p:nvPr/>
        </p:nvSpPr>
        <p:spPr>
          <a:xfrm>
            <a:off x="3827981" y="649847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9CA1FC2-8168-034C-96FD-70FF7D03C113}"/>
              </a:ext>
            </a:extLst>
          </p:cNvPr>
          <p:cNvSpPr/>
          <p:nvPr/>
        </p:nvSpPr>
        <p:spPr>
          <a:xfrm>
            <a:off x="4279291" y="649847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85485EC-2436-D24A-961D-106BB21F9154}"/>
              </a:ext>
            </a:extLst>
          </p:cNvPr>
          <p:cNvSpPr/>
          <p:nvPr/>
        </p:nvSpPr>
        <p:spPr>
          <a:xfrm>
            <a:off x="4733039" y="6488436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206123D-721E-A241-8C4E-49DF8B69383C}"/>
              </a:ext>
            </a:extLst>
          </p:cNvPr>
          <p:cNvSpPr/>
          <p:nvPr/>
        </p:nvSpPr>
        <p:spPr>
          <a:xfrm>
            <a:off x="5187612" y="649847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A8423F3-BE74-C148-9231-2562EF7891F8}"/>
              </a:ext>
            </a:extLst>
          </p:cNvPr>
          <p:cNvSpPr/>
          <p:nvPr/>
        </p:nvSpPr>
        <p:spPr>
          <a:xfrm>
            <a:off x="5641360" y="649847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025C6F2-104C-C846-B351-F9EC3AAC0EA5}"/>
              </a:ext>
            </a:extLst>
          </p:cNvPr>
          <p:cNvSpPr/>
          <p:nvPr/>
        </p:nvSpPr>
        <p:spPr>
          <a:xfrm>
            <a:off x="6095520" y="649847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C7BCDD4D-5D8A-C649-8B24-5134CA686844}"/>
              </a:ext>
            </a:extLst>
          </p:cNvPr>
          <p:cNvSpPr/>
          <p:nvPr/>
        </p:nvSpPr>
        <p:spPr>
          <a:xfrm>
            <a:off x="2448420" y="6368395"/>
            <a:ext cx="7718611" cy="40647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0E991EAB-6910-A24F-831F-A786DC8A5606}"/>
              </a:ext>
            </a:extLst>
          </p:cNvPr>
          <p:cNvSpPr/>
          <p:nvPr/>
        </p:nvSpPr>
        <p:spPr>
          <a:xfrm>
            <a:off x="1407155" y="110747"/>
            <a:ext cx="4449363" cy="5519119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F3E91E90-AEA1-E546-9F35-30CFC625B298}"/>
              </a:ext>
            </a:extLst>
          </p:cNvPr>
          <p:cNvSpPr/>
          <p:nvPr/>
        </p:nvSpPr>
        <p:spPr>
          <a:xfrm>
            <a:off x="6504189" y="649847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7BF444-ED0F-4246-AD69-80B206F29B66}"/>
              </a:ext>
            </a:extLst>
          </p:cNvPr>
          <p:cNvSpPr/>
          <p:nvPr/>
        </p:nvSpPr>
        <p:spPr>
          <a:xfrm>
            <a:off x="6955499" y="649847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FEDF90E-43D2-8F4B-AEAB-528E4998CC59}"/>
              </a:ext>
            </a:extLst>
          </p:cNvPr>
          <p:cNvSpPr/>
          <p:nvPr/>
        </p:nvSpPr>
        <p:spPr>
          <a:xfrm>
            <a:off x="7409247" y="6488436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B00BCBF-D1AD-8E4D-94FA-4AC62B91D286}"/>
              </a:ext>
            </a:extLst>
          </p:cNvPr>
          <p:cNvSpPr/>
          <p:nvPr/>
        </p:nvSpPr>
        <p:spPr>
          <a:xfrm>
            <a:off x="7863820" y="649847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7709857-C9BF-5241-9380-AE46F8FA4A2D}"/>
              </a:ext>
            </a:extLst>
          </p:cNvPr>
          <p:cNvSpPr/>
          <p:nvPr/>
        </p:nvSpPr>
        <p:spPr>
          <a:xfrm>
            <a:off x="8317568" y="649847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8DF1D6B-7101-444C-A188-BEC2C01A0E69}"/>
              </a:ext>
            </a:extLst>
          </p:cNvPr>
          <p:cNvSpPr/>
          <p:nvPr/>
        </p:nvSpPr>
        <p:spPr>
          <a:xfrm>
            <a:off x="8771728" y="6498470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虚尾箭头 72">
            <a:extLst>
              <a:ext uri="{FF2B5EF4-FFF2-40B4-BE49-F238E27FC236}">
                <a16:creationId xmlns:a16="http://schemas.microsoft.com/office/drawing/2014/main" id="{A1845D77-DBA0-BF45-A0B0-A9EE8C914D2D}"/>
              </a:ext>
            </a:extLst>
          </p:cNvPr>
          <p:cNvSpPr/>
          <p:nvPr/>
        </p:nvSpPr>
        <p:spPr>
          <a:xfrm rot="18600894">
            <a:off x="5774189" y="5863469"/>
            <a:ext cx="566376" cy="288545"/>
          </a:xfrm>
          <a:prstGeom prst="striped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28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FF5D75E-89E0-1F48-B0AA-4262CCD10B01}"/>
              </a:ext>
            </a:extLst>
          </p:cNvPr>
          <p:cNvSpPr txBox="1"/>
          <p:nvPr/>
        </p:nvSpPr>
        <p:spPr>
          <a:xfrm>
            <a:off x="3070345" y="5841504"/>
            <a:ext cx="300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Population Evolvement</a:t>
            </a:r>
            <a:endParaRPr kumimoji="1" lang="zh-CN" altLang="en-US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0531184-E621-5A48-BE71-86BA85278130}"/>
              </a:ext>
            </a:extLst>
          </p:cNvPr>
          <p:cNvSpPr txBox="1"/>
          <p:nvPr/>
        </p:nvSpPr>
        <p:spPr>
          <a:xfrm>
            <a:off x="6384421" y="5837798"/>
            <a:ext cx="254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Genetic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Local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Search</a:t>
            </a:r>
            <a:endParaRPr kumimoji="1" lang="zh-CN" altLang="en-US" b="1" dirty="0"/>
          </a:p>
        </p:txBody>
      </p:sp>
      <p:sp>
        <p:nvSpPr>
          <p:cNvPr id="76" name="虚尾箭头 75">
            <a:extLst>
              <a:ext uri="{FF2B5EF4-FFF2-40B4-BE49-F238E27FC236}">
                <a16:creationId xmlns:a16="http://schemas.microsoft.com/office/drawing/2014/main" id="{72EE6401-D1F0-9F4D-A347-18C12EFA8A13}"/>
              </a:ext>
            </a:extLst>
          </p:cNvPr>
          <p:cNvSpPr/>
          <p:nvPr/>
        </p:nvSpPr>
        <p:spPr>
          <a:xfrm rot="7769502">
            <a:off x="8851567" y="5881897"/>
            <a:ext cx="566376" cy="288545"/>
          </a:xfrm>
          <a:prstGeom prst="striped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28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89997FA-B832-DA4F-A1AC-60567D99CDCB}"/>
              </a:ext>
            </a:extLst>
          </p:cNvPr>
          <p:cNvSpPr txBox="1"/>
          <p:nvPr/>
        </p:nvSpPr>
        <p:spPr>
          <a:xfrm>
            <a:off x="9475568" y="5834229"/>
            <a:ext cx="271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Population Evolvement</a:t>
            </a:r>
            <a:endParaRPr kumimoji="1" lang="zh-CN" altLang="en-US" b="1" dirty="0"/>
          </a:p>
        </p:txBody>
      </p:sp>
      <p:sp>
        <p:nvSpPr>
          <p:cNvPr id="111" name="圆角矩形 110">
            <a:extLst>
              <a:ext uri="{FF2B5EF4-FFF2-40B4-BE49-F238E27FC236}">
                <a16:creationId xmlns:a16="http://schemas.microsoft.com/office/drawing/2014/main" id="{78132197-193D-3943-AD0D-66E6C05A7F25}"/>
              </a:ext>
            </a:extLst>
          </p:cNvPr>
          <p:cNvSpPr/>
          <p:nvPr/>
        </p:nvSpPr>
        <p:spPr>
          <a:xfrm>
            <a:off x="6936815" y="233112"/>
            <a:ext cx="2117787" cy="1919555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3D4F3B44-5456-9643-A3BC-4FB77D95C047}"/>
              </a:ext>
            </a:extLst>
          </p:cNvPr>
          <p:cNvSpPr/>
          <p:nvPr/>
        </p:nvSpPr>
        <p:spPr>
          <a:xfrm>
            <a:off x="7269568" y="76911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657E192-BBAE-9E4E-9199-10D475EB6E84}"/>
              </a:ext>
            </a:extLst>
          </p:cNvPr>
          <p:cNvSpPr/>
          <p:nvPr/>
        </p:nvSpPr>
        <p:spPr>
          <a:xfrm>
            <a:off x="7269568" y="1286403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96578CA8-60E9-1341-8CD8-A3BA919B4438}"/>
              </a:ext>
            </a:extLst>
          </p:cNvPr>
          <p:cNvSpPr/>
          <p:nvPr/>
        </p:nvSpPr>
        <p:spPr>
          <a:xfrm>
            <a:off x="7269568" y="1803687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B96FD28-FDE4-1B42-8AEF-5043CF79C8A2}"/>
              </a:ext>
            </a:extLst>
          </p:cNvPr>
          <p:cNvSpPr/>
          <p:nvPr/>
        </p:nvSpPr>
        <p:spPr>
          <a:xfrm>
            <a:off x="7771836" y="76911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330AE3A-41C5-9743-BDBB-7D370E233BB3}"/>
              </a:ext>
            </a:extLst>
          </p:cNvPr>
          <p:cNvSpPr/>
          <p:nvPr/>
        </p:nvSpPr>
        <p:spPr>
          <a:xfrm>
            <a:off x="7771836" y="1286403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95BD10B9-7180-E540-A23E-87B0BAA31F93}"/>
              </a:ext>
            </a:extLst>
          </p:cNvPr>
          <p:cNvSpPr/>
          <p:nvPr/>
        </p:nvSpPr>
        <p:spPr>
          <a:xfrm>
            <a:off x="7771836" y="1803687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588CBE38-DB44-B141-8701-A9FE9EFAE32A}"/>
              </a:ext>
            </a:extLst>
          </p:cNvPr>
          <p:cNvSpPr/>
          <p:nvPr/>
        </p:nvSpPr>
        <p:spPr>
          <a:xfrm>
            <a:off x="8274104" y="76911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F94079F4-8DFE-3A49-B5C0-1C016C0D2E1E}"/>
              </a:ext>
            </a:extLst>
          </p:cNvPr>
          <p:cNvSpPr/>
          <p:nvPr/>
        </p:nvSpPr>
        <p:spPr>
          <a:xfrm>
            <a:off x="8274104" y="1286403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5059C697-CEE2-D64F-A6DF-53E66E799867}"/>
              </a:ext>
            </a:extLst>
          </p:cNvPr>
          <p:cNvSpPr/>
          <p:nvPr/>
        </p:nvSpPr>
        <p:spPr>
          <a:xfrm>
            <a:off x="8274104" y="1803687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虚尾箭头 120">
            <a:extLst>
              <a:ext uri="{FF2B5EF4-FFF2-40B4-BE49-F238E27FC236}">
                <a16:creationId xmlns:a16="http://schemas.microsoft.com/office/drawing/2014/main" id="{36E13489-06FF-1140-AB57-F8B898F08924}"/>
              </a:ext>
            </a:extLst>
          </p:cNvPr>
          <p:cNvSpPr/>
          <p:nvPr/>
        </p:nvSpPr>
        <p:spPr>
          <a:xfrm rot="5400000">
            <a:off x="7607112" y="2425605"/>
            <a:ext cx="566376" cy="288545"/>
          </a:xfrm>
          <a:prstGeom prst="striped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28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6908374-8A78-E44D-8407-5D2C19E87392}"/>
              </a:ext>
            </a:extLst>
          </p:cNvPr>
          <p:cNvSpPr txBox="1"/>
          <p:nvPr/>
        </p:nvSpPr>
        <p:spPr>
          <a:xfrm>
            <a:off x="7269568" y="331724"/>
            <a:ext cx="15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Initial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Group</a:t>
            </a:r>
            <a:endParaRPr kumimoji="1" lang="zh-CN" altLang="en-US" b="1" dirty="0"/>
          </a:p>
        </p:txBody>
      </p:sp>
      <p:sp>
        <p:nvSpPr>
          <p:cNvPr id="123" name="圆角矩形 122">
            <a:extLst>
              <a:ext uri="{FF2B5EF4-FFF2-40B4-BE49-F238E27FC236}">
                <a16:creationId xmlns:a16="http://schemas.microsoft.com/office/drawing/2014/main" id="{0A5C0598-A735-C747-8908-DC02F4810CE4}"/>
              </a:ext>
            </a:extLst>
          </p:cNvPr>
          <p:cNvSpPr/>
          <p:nvPr/>
        </p:nvSpPr>
        <p:spPr>
          <a:xfrm>
            <a:off x="6598322" y="691717"/>
            <a:ext cx="4017442" cy="386195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CFBB560-8E79-764D-886D-165160ED9EF0}"/>
              </a:ext>
            </a:extLst>
          </p:cNvPr>
          <p:cNvSpPr txBox="1"/>
          <p:nvPr/>
        </p:nvSpPr>
        <p:spPr>
          <a:xfrm>
            <a:off x="9209098" y="707770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Loser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Group</a:t>
            </a:r>
            <a:endParaRPr kumimoji="1" lang="zh-CN" altLang="en-US" b="1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355C1483-7FA7-864D-97FA-A12A2EAFBD73}"/>
              </a:ext>
            </a:extLst>
          </p:cNvPr>
          <p:cNvSpPr/>
          <p:nvPr/>
        </p:nvSpPr>
        <p:spPr>
          <a:xfrm>
            <a:off x="7219451" y="314782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FC01BF99-EDF5-0548-B7C7-F7525C668F37}"/>
              </a:ext>
            </a:extLst>
          </p:cNvPr>
          <p:cNvSpPr/>
          <p:nvPr/>
        </p:nvSpPr>
        <p:spPr>
          <a:xfrm>
            <a:off x="7219451" y="3665111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0B5A6002-3DE7-9241-B105-9DA13A87F357}"/>
              </a:ext>
            </a:extLst>
          </p:cNvPr>
          <p:cNvSpPr/>
          <p:nvPr/>
        </p:nvSpPr>
        <p:spPr>
          <a:xfrm>
            <a:off x="7721719" y="314782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DF4C73AE-EC09-A546-9047-3B71E53AA3CB}"/>
              </a:ext>
            </a:extLst>
          </p:cNvPr>
          <p:cNvSpPr/>
          <p:nvPr/>
        </p:nvSpPr>
        <p:spPr>
          <a:xfrm>
            <a:off x="7721719" y="3665111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30F626E5-5ACE-CD4B-85A7-54CA0C0864AA}"/>
              </a:ext>
            </a:extLst>
          </p:cNvPr>
          <p:cNvSpPr/>
          <p:nvPr/>
        </p:nvSpPr>
        <p:spPr>
          <a:xfrm>
            <a:off x="8223987" y="314782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E4366A41-45EC-7147-842C-FC7EC268B04F}"/>
              </a:ext>
            </a:extLst>
          </p:cNvPr>
          <p:cNvSpPr/>
          <p:nvPr/>
        </p:nvSpPr>
        <p:spPr>
          <a:xfrm>
            <a:off x="8223987" y="3665111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8448EFC6-DCEC-4B41-952B-B95C7AA7866A}"/>
              </a:ext>
            </a:extLst>
          </p:cNvPr>
          <p:cNvSpPr/>
          <p:nvPr/>
        </p:nvSpPr>
        <p:spPr>
          <a:xfrm>
            <a:off x="6885391" y="3004392"/>
            <a:ext cx="2120400" cy="100493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2" name="圆角矩形 131">
            <a:extLst>
              <a:ext uri="{FF2B5EF4-FFF2-40B4-BE49-F238E27FC236}">
                <a16:creationId xmlns:a16="http://schemas.microsoft.com/office/drawing/2014/main" id="{513BBB7A-C7BC-464E-9CEA-ACFABEFFA39B}"/>
              </a:ext>
            </a:extLst>
          </p:cNvPr>
          <p:cNvSpPr/>
          <p:nvPr/>
        </p:nvSpPr>
        <p:spPr>
          <a:xfrm>
            <a:off x="6548204" y="3077192"/>
            <a:ext cx="4143742" cy="415872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2415AEA-C8BC-534E-B7B8-3DE17D90C388}"/>
              </a:ext>
            </a:extLst>
          </p:cNvPr>
          <p:cNvSpPr txBox="1"/>
          <p:nvPr/>
        </p:nvSpPr>
        <p:spPr>
          <a:xfrm>
            <a:off x="9158981" y="3122842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Loser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Group</a:t>
            </a:r>
            <a:endParaRPr kumimoji="1" lang="zh-CN" altLang="en-US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989FA69-1DCA-3048-BDD6-07F391A59DE6}"/>
              </a:ext>
            </a:extLst>
          </p:cNvPr>
          <p:cNvSpPr txBox="1"/>
          <p:nvPr/>
        </p:nvSpPr>
        <p:spPr>
          <a:xfrm>
            <a:off x="8139388" y="2278935"/>
            <a:ext cx="203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Increase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resource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Evaluate</a:t>
            </a:r>
            <a:endParaRPr kumimoji="1" lang="zh-CN" altLang="en-US" b="1" dirty="0"/>
          </a:p>
        </p:txBody>
      </p:sp>
      <p:sp>
        <p:nvSpPr>
          <p:cNvPr id="135" name="虚尾箭头 134">
            <a:extLst>
              <a:ext uri="{FF2B5EF4-FFF2-40B4-BE49-F238E27FC236}">
                <a16:creationId xmlns:a16="http://schemas.microsoft.com/office/drawing/2014/main" id="{1869D05A-2AC6-4D4D-9D04-5D159D4C8874}"/>
              </a:ext>
            </a:extLst>
          </p:cNvPr>
          <p:cNvSpPr/>
          <p:nvPr/>
        </p:nvSpPr>
        <p:spPr>
          <a:xfrm rot="5400000">
            <a:off x="7612101" y="4312296"/>
            <a:ext cx="566376" cy="288545"/>
          </a:xfrm>
          <a:prstGeom prst="striped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28"/>
          </a:p>
        </p:txBody>
      </p: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5A681299-7FB1-F642-8028-BC6D81CD4DAB}"/>
              </a:ext>
            </a:extLst>
          </p:cNvPr>
          <p:cNvSpPr/>
          <p:nvPr/>
        </p:nvSpPr>
        <p:spPr>
          <a:xfrm>
            <a:off x="6912324" y="4842412"/>
            <a:ext cx="2120400" cy="49979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88B261DE-9C22-EC4B-A429-56AD530A4611}"/>
              </a:ext>
            </a:extLst>
          </p:cNvPr>
          <p:cNvSpPr/>
          <p:nvPr/>
        </p:nvSpPr>
        <p:spPr>
          <a:xfrm>
            <a:off x="7220576" y="4980585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C167E986-A4A3-A046-97CF-7B6906194A81}"/>
              </a:ext>
            </a:extLst>
          </p:cNvPr>
          <p:cNvSpPr/>
          <p:nvPr/>
        </p:nvSpPr>
        <p:spPr>
          <a:xfrm>
            <a:off x="7722844" y="4980585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0A3DC17D-84CA-3E4B-AB86-2522D9D63EB3}"/>
              </a:ext>
            </a:extLst>
          </p:cNvPr>
          <p:cNvSpPr/>
          <p:nvPr/>
        </p:nvSpPr>
        <p:spPr>
          <a:xfrm>
            <a:off x="8225112" y="4980585"/>
            <a:ext cx="216000" cy="21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368D1F8-5C05-6B48-90A1-1900B0EE4AC2}"/>
              </a:ext>
            </a:extLst>
          </p:cNvPr>
          <p:cNvSpPr txBox="1"/>
          <p:nvPr/>
        </p:nvSpPr>
        <p:spPr>
          <a:xfrm>
            <a:off x="8116204" y="4093426"/>
            <a:ext cx="203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Increase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resource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Evaluate</a:t>
            </a:r>
            <a:endParaRPr kumimoji="1" lang="zh-CN" altLang="en-US" b="1" dirty="0"/>
          </a:p>
        </p:txBody>
      </p:sp>
      <p:sp>
        <p:nvSpPr>
          <p:cNvPr id="141" name="圆角矩形 140">
            <a:extLst>
              <a:ext uri="{FF2B5EF4-FFF2-40B4-BE49-F238E27FC236}">
                <a16:creationId xmlns:a16="http://schemas.microsoft.com/office/drawing/2014/main" id="{A5C9F7E3-9DD3-2040-90E8-2183A3FF57FB}"/>
              </a:ext>
            </a:extLst>
          </p:cNvPr>
          <p:cNvSpPr/>
          <p:nvPr/>
        </p:nvSpPr>
        <p:spPr>
          <a:xfrm>
            <a:off x="6384421" y="110747"/>
            <a:ext cx="4449363" cy="5519119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0" name="虚尾箭头 89">
            <a:extLst>
              <a:ext uri="{FF2B5EF4-FFF2-40B4-BE49-F238E27FC236}">
                <a16:creationId xmlns:a16="http://schemas.microsoft.com/office/drawing/2014/main" id="{07998A34-E01F-DB46-9016-4E9565A24A8A}"/>
              </a:ext>
            </a:extLst>
          </p:cNvPr>
          <p:cNvSpPr/>
          <p:nvPr/>
        </p:nvSpPr>
        <p:spPr>
          <a:xfrm rot="5400000">
            <a:off x="-527054" y="3021039"/>
            <a:ext cx="2543622" cy="469576"/>
          </a:xfrm>
          <a:prstGeom prst="striped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28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B097455-682D-A943-9AE6-5AD179067770}"/>
              </a:ext>
            </a:extLst>
          </p:cNvPr>
          <p:cNvSpPr txBox="1"/>
          <p:nvPr/>
        </p:nvSpPr>
        <p:spPr>
          <a:xfrm>
            <a:off x="180367" y="1176816"/>
            <a:ext cx="150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Increase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r>
              <a:rPr kumimoji="1" lang="en-US" altLang="zh-CN" b="1" dirty="0"/>
              <a:t>R</a:t>
            </a:r>
            <a:r>
              <a:rPr kumimoji="1" lang="en-US" altLang="zh-CN" b="1"/>
              <a:t>esource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38</Words>
  <Application>Microsoft Macintosh PowerPoint</Application>
  <PresentationFormat>宽屏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薛 焕然</dc:creator>
  <cp:lastModifiedBy>薛 焕然</cp:lastModifiedBy>
  <cp:revision>19</cp:revision>
  <cp:lastPrinted>2018-11-25T10:20:04Z</cp:lastPrinted>
  <dcterms:created xsi:type="dcterms:W3CDTF">2018-08-30T10:58:26Z</dcterms:created>
  <dcterms:modified xsi:type="dcterms:W3CDTF">2018-11-25T10:20:26Z</dcterms:modified>
</cp:coreProperties>
</file>