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>
        <p:scale>
          <a:sx n="92" d="100"/>
          <a:sy n="92" d="100"/>
        </p:scale>
        <p:origin x="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6015A-5CEA-E04F-B657-14F57CAC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CA8433-0140-714A-B493-60B9C7EA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1096B-30C9-AD4B-AF1B-BE425E73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04280-8B19-2849-9A28-D813197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F8DE8-CD0F-4F4E-BA03-B2E1D17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88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8A561-2173-7445-8B1E-EC01A3DC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14190-D1AC-964B-A307-E218A711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8AAE6-A89E-4F43-8832-A4DDD42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1B62A-6CD8-6746-A370-9F9C18B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63255-F80D-AD48-846E-2925AE7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9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A013C8-CBAC-4842-B14F-DBC87ABC3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464122-0C34-8E47-A239-030A61C0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ECC32-B059-BC48-B49C-D81392DE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12CC7-428F-FC42-B2D4-5CA3F77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09B88-2E8F-4543-814C-6E76C28F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18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2609B-548B-5547-9A42-8660C2F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4BE5B-212C-C048-868C-835D5473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35E03-FCF5-6F4B-AA24-0B20C70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C2EC5-BAF6-7347-9100-501C5F6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A3A59-F6DA-9F42-B9D7-8F2879F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9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4C775-1543-D34A-94ED-7277047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D68EBC-6D8D-FD4A-85F9-166AFB5B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FBE8B-E39A-3F40-A798-9E6DD707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5306F-7D4C-DA41-BC72-E749D90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B2DDA-D189-4B43-A255-314AF5B8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76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1251F-78A5-8D44-A7AC-A23B31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6B004-C623-BC4B-854F-ACCAAC69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009A6-210C-AA4D-9794-8F313B54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BC4171-FFD7-2A48-B794-CD5695B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617128-0F35-014D-B95F-1C18CB8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65253-C61F-474F-B329-10156D08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82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0EF6B-F667-D642-8FE8-704B2515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A5992-36C1-194D-8F96-FE32C122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78DEA8-E4D7-D143-8CD3-4ACB575D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2F244F-95CC-B348-8502-E0A0BD36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9A1B42-0BAC-F84E-B117-630D4CFB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D2D95B-328C-F648-85F7-5B163A2B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C01B2F-251B-6D4F-B9B5-63900837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F272B3-5D0E-0C41-8B91-4D3FFC3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54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4EFD-1519-5644-82EE-186A9583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9EF6D9-752B-4041-9921-6C8C8972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9A1C67-889D-4443-904F-F5A0CF0A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03A328-B2E7-584B-B2C0-DDC053E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2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F8ABDE-DF6B-494E-B509-DE13CA0C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586578-B02A-144E-8C68-EDD263B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1616BC-0087-0148-B14F-41E77777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7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24C6F-DAFB-D04F-A1FB-3B013477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D17E0-EF6F-8A4B-913F-9471D809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C7F1B8-03AC-DA42-8F29-A432DBE4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98ECC-C5B8-A647-9749-3F606ABF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0AF5B-B717-3F47-9D79-2D087845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345E8F-2601-8047-941F-73BA6B2A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79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E426-EFA5-D948-92B6-F6988D9F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1AE15-BEAD-6949-BE6C-E6586CCC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2BC30-FF42-064E-8B06-B6EB4A02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A1C22-0684-D948-8AFA-13E84BD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C39BB-5108-5142-B0F1-C321922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C1981-BAA8-EA44-97D0-1BFC3B5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BCBCE0-43ED-0543-86ED-3B9C810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F554C1-298E-9743-AB4C-399E9AF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D4F61-4783-0D44-BBED-BAFB1BED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82B0-782F-B148-A911-C18BC0FE1ECB}" type="datetimeFigureOut">
              <a:rPr kumimoji="1" lang="zh-TW" altLang="en-US" smtClean="0"/>
              <a:t>2022/4/10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0302C-FB45-B240-85A6-615B9FE56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BF8E8-A880-3A40-867B-5A39C6ED5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3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FC534-2E76-EC44-BAE8-07B4B61D6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 Sending Scheme in Adaptive Video Streaming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66F53F-BC87-6B4F-97EF-2E95BFFCC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ESTR4999</a:t>
            </a:r>
          </a:p>
          <a:p>
            <a:r>
              <a:rPr kumimoji="1" lang="en-US" altLang="zh-TW" dirty="0" err="1"/>
              <a:t>Weijia</a:t>
            </a:r>
            <a:r>
              <a:rPr kumimoji="1" lang="en-US" altLang="zh-TW" dirty="0"/>
              <a:t> Zheng (William)</a:t>
            </a:r>
          </a:p>
          <a:p>
            <a:r>
              <a:rPr kumimoji="1" lang="en-US" altLang="zh-TW" dirty="0"/>
              <a:t>Jan. 14, 2021</a:t>
            </a:r>
          </a:p>
        </p:txBody>
      </p:sp>
    </p:spTree>
    <p:extLst>
      <p:ext uri="{BB962C8B-B14F-4D97-AF65-F5344CB8AC3E}">
        <p14:creationId xmlns:p14="http://schemas.microsoft.com/office/powerpoint/2010/main" val="18484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99A49FF9-5556-0B4A-9C74-B034875AC58A}"/>
              </a:ext>
            </a:extLst>
          </p:cNvPr>
          <p:cNvGrpSpPr/>
          <p:nvPr/>
        </p:nvGrpSpPr>
        <p:grpSpPr>
          <a:xfrm>
            <a:off x="216504" y="354336"/>
            <a:ext cx="11758991" cy="3418181"/>
            <a:chOff x="310206" y="2045184"/>
            <a:chExt cx="11325982" cy="3034882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3EC2151-E10B-8C49-993A-29D88C2D28E1}"/>
                </a:ext>
              </a:extLst>
            </p:cNvPr>
            <p:cNvGrpSpPr/>
            <p:nvPr/>
          </p:nvGrpSpPr>
          <p:grpSpPr>
            <a:xfrm>
              <a:off x="310206" y="2045184"/>
              <a:ext cx="11325982" cy="3034882"/>
              <a:chOff x="619568" y="2317064"/>
              <a:chExt cx="9459897" cy="2169955"/>
            </a:xfrm>
          </p:grpSpPr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286F97-9A0B-7246-9FA6-CD7C6E10524D}"/>
                  </a:ext>
                </a:extLst>
              </p:cNvPr>
              <p:cNvSpPr txBox="1"/>
              <p:nvPr/>
            </p:nvSpPr>
            <p:spPr>
              <a:xfrm>
                <a:off x="619568" y="3306499"/>
                <a:ext cx="971296" cy="2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Uploader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/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35C84121-87EC-1248-94D0-B1B3E783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3774150"/>
                <a:ext cx="28813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6DAEB5DB-0312-6A4F-AA38-B90412DD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266930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4">
                <a:extLst>
                  <a:ext uri="{FF2B5EF4-FFF2-40B4-BE49-F238E27FC236}">
                    <a16:creationId xmlns:a16="http://schemas.microsoft.com/office/drawing/2014/main" id="{5ECB134B-51AE-DE4D-A452-2F1158958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425" y="3491443"/>
                <a:ext cx="7852040" cy="2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/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11">
                <a:extLst>
                  <a:ext uri="{FF2B5EF4-FFF2-40B4-BE49-F238E27FC236}">
                    <a16:creationId xmlns:a16="http://schemas.microsoft.com/office/drawing/2014/main" id="{40DEBAEE-FDDE-1349-BAE1-583F82697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25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37">
                <a:extLst>
                  <a:ext uri="{FF2B5EF4-FFF2-40B4-BE49-F238E27FC236}">
                    <a16:creationId xmlns:a16="http://schemas.microsoft.com/office/drawing/2014/main" id="{0FDB982E-8FC8-5040-85B6-8A7198DDDB26}"/>
                  </a:ext>
                </a:extLst>
              </p:cNvPr>
              <p:cNvSpPr txBox="1"/>
              <p:nvPr/>
            </p:nvSpPr>
            <p:spPr>
              <a:xfrm>
                <a:off x="2466076" y="2326290"/>
                <a:ext cx="636718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45" name="Straight Connector 11">
                <a:extLst>
                  <a:ext uri="{FF2B5EF4-FFF2-40B4-BE49-F238E27FC236}">
                    <a16:creationId xmlns:a16="http://schemas.microsoft.com/office/drawing/2014/main" id="{69DF976E-871A-E34C-B58C-35251504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40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11">
                <a:extLst>
                  <a:ext uri="{FF2B5EF4-FFF2-40B4-BE49-F238E27FC236}">
                    <a16:creationId xmlns:a16="http://schemas.microsoft.com/office/drawing/2014/main" id="{ACB5E1BE-7F38-924F-B4B5-3740F54BD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090" y="2625925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1">
                <a:extLst>
                  <a:ext uri="{FF2B5EF4-FFF2-40B4-BE49-F238E27FC236}">
                    <a16:creationId xmlns:a16="http://schemas.microsoft.com/office/drawing/2014/main" id="{258E26AF-6E88-6344-B4DA-32797047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351" y="2625925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1">
                <a:extLst>
                  <a:ext uri="{FF2B5EF4-FFF2-40B4-BE49-F238E27FC236}">
                    <a16:creationId xmlns:a16="http://schemas.microsoft.com/office/drawing/2014/main" id="{6142DD07-4705-C841-8CEB-B16EFC0CF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6573" y="2626278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1">
                <a:extLst>
                  <a:ext uri="{FF2B5EF4-FFF2-40B4-BE49-F238E27FC236}">
                    <a16:creationId xmlns:a16="http://schemas.microsoft.com/office/drawing/2014/main" id="{0263F313-7857-DA40-B9CB-058A3E331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648" y="2596223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11">
                <a:extLst>
                  <a:ext uri="{FF2B5EF4-FFF2-40B4-BE49-F238E27FC236}">
                    <a16:creationId xmlns:a16="http://schemas.microsoft.com/office/drawing/2014/main" id="{E96B752E-78AD-D348-8960-439D9919D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813" y="26308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ED9BFDD-4890-6C4B-BF1E-0EED8A1A90A5}"/>
                  </a:ext>
                </a:extLst>
              </p:cNvPr>
              <p:cNvSpPr/>
              <p:nvPr/>
            </p:nvSpPr>
            <p:spPr>
              <a:xfrm>
                <a:off x="2458251" y="2967726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B3EC931-F0B1-334D-AFFA-34C50BC23BD7}"/>
                  </a:ext>
                </a:extLst>
              </p:cNvPr>
              <p:cNvSpPr/>
              <p:nvPr/>
            </p:nvSpPr>
            <p:spPr>
              <a:xfrm>
                <a:off x="3114665" y="2777639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2" name="TextBox 37">
                <a:extLst>
                  <a:ext uri="{FF2B5EF4-FFF2-40B4-BE49-F238E27FC236}">
                    <a16:creationId xmlns:a16="http://schemas.microsoft.com/office/drawing/2014/main" id="{8755B2CA-EA8E-5E49-A894-18C3B31B79DF}"/>
                  </a:ext>
                </a:extLst>
              </p:cNvPr>
              <p:cNvSpPr txBox="1"/>
              <p:nvPr/>
            </p:nvSpPr>
            <p:spPr>
              <a:xfrm>
                <a:off x="3857830" y="2410547"/>
                <a:ext cx="1253153" cy="3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accent1"/>
                    </a:solidFill>
                  </a:rPr>
                  <a:t>Blue Area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2D4A445-9795-6847-8B85-58103D3A95AB}"/>
                  </a:ext>
                </a:extLst>
              </p:cNvPr>
              <p:cNvSpPr/>
              <p:nvPr/>
            </p:nvSpPr>
            <p:spPr>
              <a:xfrm>
                <a:off x="5434693" y="2972770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37">
                <a:extLst>
                  <a:ext uri="{FF2B5EF4-FFF2-40B4-BE49-F238E27FC236}">
                    <a16:creationId xmlns:a16="http://schemas.microsoft.com/office/drawing/2014/main" id="{C2DD6092-CB8F-2A4B-91DC-E04AC7B07400}"/>
                  </a:ext>
                </a:extLst>
              </p:cNvPr>
              <p:cNvSpPr txBox="1"/>
              <p:nvPr/>
            </p:nvSpPr>
            <p:spPr>
              <a:xfrm>
                <a:off x="5459744" y="2317064"/>
                <a:ext cx="567580" cy="58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Area</a:t>
                </a:r>
              </a:p>
            </p:txBody>
          </p:sp>
          <p:sp>
            <p:nvSpPr>
              <p:cNvPr id="68" name="TextBox 37">
                <a:extLst>
                  <a:ext uri="{FF2B5EF4-FFF2-40B4-BE49-F238E27FC236}">
                    <a16:creationId xmlns:a16="http://schemas.microsoft.com/office/drawing/2014/main" id="{BC370162-5A79-9345-A7D3-16C716771546}"/>
                  </a:ext>
                </a:extLst>
              </p:cNvPr>
              <p:cNvSpPr txBox="1"/>
              <p:nvPr/>
            </p:nvSpPr>
            <p:spPr>
              <a:xfrm>
                <a:off x="6074128" y="2339322"/>
                <a:ext cx="669943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69" name="Straight Connector 11">
                <a:extLst>
                  <a:ext uri="{FF2B5EF4-FFF2-40B4-BE49-F238E27FC236}">
                    <a16:creationId xmlns:a16="http://schemas.microsoft.com/office/drawing/2014/main" id="{1C19F683-EF24-4F4D-99F9-902A41F8A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6981" y="2603214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11">
                <a:extLst>
                  <a:ext uri="{FF2B5EF4-FFF2-40B4-BE49-F238E27FC236}">
                    <a16:creationId xmlns:a16="http://schemas.microsoft.com/office/drawing/2014/main" id="{F2BE3751-E7E9-F741-B723-4A294EDD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0670" y="2632916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1">
                <a:extLst>
                  <a:ext uri="{FF2B5EF4-FFF2-40B4-BE49-F238E27FC236}">
                    <a16:creationId xmlns:a16="http://schemas.microsoft.com/office/drawing/2014/main" id="{2958C5F2-5817-1445-BCA7-7A3FB2C36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7931" y="2632916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1">
                <a:extLst>
                  <a:ext uri="{FF2B5EF4-FFF2-40B4-BE49-F238E27FC236}">
                    <a16:creationId xmlns:a16="http://schemas.microsoft.com/office/drawing/2014/main" id="{13D96050-289D-704D-BFE2-38AD0C5BF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8153" y="2633269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1">
                <a:extLst>
                  <a:ext uri="{FF2B5EF4-FFF2-40B4-BE49-F238E27FC236}">
                    <a16:creationId xmlns:a16="http://schemas.microsoft.com/office/drawing/2014/main" id="{08EF8961-42AE-E342-A14D-9EB96204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7878" y="2603214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1">
                <a:extLst>
                  <a:ext uri="{FF2B5EF4-FFF2-40B4-BE49-F238E27FC236}">
                    <a16:creationId xmlns:a16="http://schemas.microsoft.com/office/drawing/2014/main" id="{F921FADD-C51E-9545-9F00-B2B38A79F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578" y="2631188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9A69233-493B-1F43-84F3-755B8EAF2942}"/>
                  </a:ext>
                </a:extLst>
              </p:cNvPr>
              <p:cNvSpPr/>
              <p:nvPr/>
            </p:nvSpPr>
            <p:spPr>
              <a:xfrm>
                <a:off x="6089831" y="2974717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0F28FE4-2BC0-0A40-8604-AFAE96106B56}"/>
                  </a:ext>
                </a:extLst>
              </p:cNvPr>
              <p:cNvSpPr/>
              <p:nvPr/>
            </p:nvSpPr>
            <p:spPr>
              <a:xfrm>
                <a:off x="6746245" y="2784630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233F507-387E-0448-BE82-A51825E7B880}"/>
                  </a:ext>
                </a:extLst>
              </p:cNvPr>
              <p:cNvSpPr/>
              <p:nvPr/>
            </p:nvSpPr>
            <p:spPr>
              <a:xfrm>
                <a:off x="9066273" y="2979761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Straight Connector 11">
                <a:extLst>
                  <a:ext uri="{FF2B5EF4-FFF2-40B4-BE49-F238E27FC236}">
                    <a16:creationId xmlns:a16="http://schemas.microsoft.com/office/drawing/2014/main" id="{1786972D-AD5D-714A-9286-FF3A8DEE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121" y="263975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/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42072A58-4546-094E-8BA9-680C4E8C9A5A}"/>
                </a:ext>
              </a:extLst>
            </p:cNvPr>
            <p:cNvSpPr txBox="1"/>
            <p:nvPr/>
          </p:nvSpPr>
          <p:spPr>
            <a:xfrm>
              <a:off x="8307578" y="2142931"/>
              <a:ext cx="15098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1"/>
                  </a:solidFill>
                </a:rPr>
                <a:t>Blue Area</a:t>
              </a:r>
            </a:p>
          </p:txBody>
        </p:sp>
        <p:sp>
          <p:nvSpPr>
            <p:cNvPr id="93" name="TextBox 37">
              <a:extLst>
                <a:ext uri="{FF2B5EF4-FFF2-40B4-BE49-F238E27FC236}">
                  <a16:creationId xmlns:a16="http://schemas.microsoft.com/office/drawing/2014/main" id="{374F0E13-6718-2340-9192-C4898B724E75}"/>
                </a:ext>
              </a:extLst>
            </p:cNvPr>
            <p:cNvSpPr txBox="1"/>
            <p:nvPr/>
          </p:nvSpPr>
          <p:spPr>
            <a:xfrm>
              <a:off x="10525782" y="2082657"/>
              <a:ext cx="68382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Red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53EC2151-E10B-8C49-993A-29D88C2D28E1}"/>
              </a:ext>
            </a:extLst>
          </p:cNvPr>
          <p:cNvGrpSpPr/>
          <p:nvPr/>
        </p:nvGrpSpPr>
        <p:grpSpPr>
          <a:xfrm>
            <a:off x="952167" y="1163783"/>
            <a:ext cx="11007830" cy="2490840"/>
            <a:chOff x="1223864" y="2804128"/>
            <a:chExt cx="8855601" cy="158125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8286F97-9A0B-7246-9FA6-CD7C6E10524D}"/>
                </a:ext>
              </a:extLst>
            </p:cNvPr>
            <p:cNvSpPr txBox="1"/>
            <p:nvPr/>
          </p:nvSpPr>
          <p:spPr>
            <a:xfrm>
              <a:off x="1223864" y="3364443"/>
              <a:ext cx="971296" cy="254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Uploader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8">
                  <a:extLst>
                    <a:ext uri="{FF2B5EF4-FFF2-40B4-BE49-F238E27FC236}">
                      <a16:creationId xmlns:a16="http://schemas.microsoft.com/office/drawing/2014/main" id="{5F74964F-F40C-BF49-8DE5-F2B125619E81}"/>
                    </a:ext>
                  </a:extLst>
                </p:cNvPr>
                <p:cNvSpPr/>
                <p:nvPr/>
              </p:nvSpPr>
              <p:spPr>
                <a:xfrm>
                  <a:off x="3638247" y="3254459"/>
                  <a:ext cx="2847922" cy="2508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15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15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TW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" name="Rectangle 8">
                  <a:extLst>
                    <a:ext uri="{FF2B5EF4-FFF2-40B4-BE49-F238E27FC236}">
                      <a16:creationId xmlns:a16="http://schemas.microsoft.com/office/drawing/2014/main" id="{5F74964F-F40C-BF49-8DE5-F2B125619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247" y="3254459"/>
                  <a:ext cx="2847922" cy="2508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35C84121-87EC-1248-94D0-B1B3E7831E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4917" y="3774150"/>
              <a:ext cx="28813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6DAEB5DB-0312-6A4F-AA38-B90412DD501D}"/>
                </a:ext>
              </a:extLst>
            </p:cNvPr>
            <p:cNvCxnSpPr>
              <a:cxnSpLocks/>
            </p:cNvCxnSpPr>
            <p:nvPr/>
          </p:nvCxnSpPr>
          <p:spPr>
            <a:xfrm>
              <a:off x="3634917" y="3047145"/>
              <a:ext cx="0" cy="96854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4">
              <a:extLst>
                <a:ext uri="{FF2B5EF4-FFF2-40B4-BE49-F238E27FC236}">
                  <a16:creationId xmlns:a16="http://schemas.microsoft.com/office/drawing/2014/main" id="{5ECB134B-51AE-DE4D-A452-2F1158958067}"/>
                </a:ext>
              </a:extLst>
            </p:cNvPr>
            <p:cNvCxnSpPr>
              <a:cxnSpLocks/>
            </p:cNvCxnSpPr>
            <p:nvPr/>
          </p:nvCxnSpPr>
          <p:spPr>
            <a:xfrm>
              <a:off x="2227425" y="3491443"/>
              <a:ext cx="7852040" cy="231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37">
                  <a:extLst>
                    <a:ext uri="{FF2B5EF4-FFF2-40B4-BE49-F238E27FC236}">
                      <a16:creationId xmlns:a16="http://schemas.microsoft.com/office/drawing/2014/main" id="{7D3E6B9A-B885-A344-815A-28FBCEF733BB}"/>
                    </a:ext>
                  </a:extLst>
                </p:cNvPr>
                <p:cNvSpPr txBox="1"/>
                <p:nvPr/>
              </p:nvSpPr>
              <p:spPr>
                <a:xfrm>
                  <a:off x="2443629" y="4028565"/>
                  <a:ext cx="883485" cy="292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37">
                  <a:extLst>
                    <a:ext uri="{FF2B5EF4-FFF2-40B4-BE49-F238E27FC236}">
                      <a16:creationId xmlns:a16="http://schemas.microsoft.com/office/drawing/2014/main" id="{7D3E6B9A-B885-A344-815A-28FBCEF73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629" y="4028565"/>
                  <a:ext cx="883485" cy="292223"/>
                </a:xfrm>
                <a:prstGeom prst="rect">
                  <a:avLst/>
                </a:prstGeom>
                <a:blipFill>
                  <a:blip r:embed="rId3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40DEBAEE-FDDE-1349-BAE1-583F8269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81791" y="2804128"/>
              <a:ext cx="0" cy="121155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1">
              <a:extLst>
                <a:ext uri="{FF2B5EF4-FFF2-40B4-BE49-F238E27FC236}">
                  <a16:creationId xmlns:a16="http://schemas.microsoft.com/office/drawing/2014/main" id="{69DF976E-871A-E34C-B58C-35251504D51F}"/>
                </a:ext>
              </a:extLst>
            </p:cNvPr>
            <p:cNvCxnSpPr>
              <a:cxnSpLocks/>
            </p:cNvCxnSpPr>
            <p:nvPr/>
          </p:nvCxnSpPr>
          <p:spPr>
            <a:xfrm>
              <a:off x="6075401" y="2804128"/>
              <a:ext cx="0" cy="121155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1">
              <a:extLst>
                <a:ext uri="{FF2B5EF4-FFF2-40B4-BE49-F238E27FC236}">
                  <a16:creationId xmlns:a16="http://schemas.microsoft.com/office/drawing/2014/main" id="{1C19F683-EF24-4F4D-99F9-902A41F8A54A}"/>
                </a:ext>
              </a:extLst>
            </p:cNvPr>
            <p:cNvCxnSpPr>
              <a:cxnSpLocks/>
            </p:cNvCxnSpPr>
            <p:nvPr/>
          </p:nvCxnSpPr>
          <p:spPr>
            <a:xfrm>
              <a:off x="9134959" y="2804128"/>
              <a:ext cx="0" cy="120475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1">
              <a:extLst>
                <a:ext uri="{FF2B5EF4-FFF2-40B4-BE49-F238E27FC236}">
                  <a16:creationId xmlns:a16="http://schemas.microsoft.com/office/drawing/2014/main" id="{1786972D-AD5D-714A-9286-FF3A8DEE3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93121" y="2979761"/>
              <a:ext cx="0" cy="100637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37">
                  <a:extLst>
                    <a:ext uri="{FF2B5EF4-FFF2-40B4-BE49-F238E27FC236}">
                      <a16:creationId xmlns:a16="http://schemas.microsoft.com/office/drawing/2014/main" id="{29B486E1-F9DD-714F-AD51-930D1AFC58FB}"/>
                    </a:ext>
                  </a:extLst>
                </p:cNvPr>
                <p:cNvSpPr txBox="1"/>
                <p:nvPr/>
              </p:nvSpPr>
              <p:spPr>
                <a:xfrm>
                  <a:off x="3199421" y="4016049"/>
                  <a:ext cx="8834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37">
                  <a:extLst>
                    <a:ext uri="{FF2B5EF4-FFF2-40B4-BE49-F238E27FC236}">
                      <a16:creationId xmlns:a16="http://schemas.microsoft.com/office/drawing/2014/main" id="{29B486E1-F9DD-714F-AD51-930D1AFC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421" y="4016049"/>
                  <a:ext cx="8834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F523DBAE-6F9D-0141-9661-5D4273801DD1}"/>
                  </a:ext>
                </a:extLst>
              </p:cNvPr>
              <p:cNvSpPr txBox="1"/>
              <p:nvPr/>
            </p:nvSpPr>
            <p:spPr>
              <a:xfrm>
                <a:off x="6449198" y="3092552"/>
                <a:ext cx="1098204" cy="46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F523DBAE-6F9D-0141-9661-5D4273801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198" y="3092552"/>
                <a:ext cx="1098204" cy="460319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37">
                <a:extLst>
                  <a:ext uri="{FF2B5EF4-FFF2-40B4-BE49-F238E27FC236}">
                    <a16:creationId xmlns:a16="http://schemas.microsoft.com/office/drawing/2014/main" id="{B6ACF8E1-625B-BE4E-A9A4-4EBF07C2B55B}"/>
                  </a:ext>
                </a:extLst>
              </p:cNvPr>
              <p:cNvSpPr txBox="1"/>
              <p:nvPr/>
            </p:nvSpPr>
            <p:spPr>
              <a:xfrm>
                <a:off x="10236840" y="3092552"/>
                <a:ext cx="1098204" cy="46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37">
                <a:extLst>
                  <a:ext uri="{FF2B5EF4-FFF2-40B4-BE49-F238E27FC236}">
                    <a16:creationId xmlns:a16="http://schemas.microsoft.com/office/drawing/2014/main" id="{B6ACF8E1-625B-BE4E-A9A4-4EBF07C2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840" y="3092552"/>
                <a:ext cx="1098204" cy="460319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</Words>
  <Application>Microsoft Macintosh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佈景主題</vt:lpstr>
      <vt:lpstr>A Frame Sending Scheme in Adaptive Video Streaming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93</cp:revision>
  <dcterms:created xsi:type="dcterms:W3CDTF">2022-01-14T12:25:12Z</dcterms:created>
  <dcterms:modified xsi:type="dcterms:W3CDTF">2022-04-10T12:15:07Z</dcterms:modified>
</cp:coreProperties>
</file>