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2" r:id="rId5"/>
    <p:sldId id="263" r:id="rId6"/>
    <p:sldId id="273" r:id="rId7"/>
    <p:sldId id="259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661-A71E-5B48-ACA3-5BF45D74A23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94D8-B59B-7346-9076-D8D64A5FED5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B554-44A8-6749-8C6D-237994429B81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F7F-013B-8240-B945-073682FC974F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5FC9-A46A-6147-AEF6-203B216D5947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A81A-DAF5-E24D-ABA5-A3F878D60B3E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353C-9663-6B40-A21E-8402AB25402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2B6D-CC27-6042-BADD-1D8ACCE8E3B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EFF0-E8BB-324C-BAFE-6C5F88F3DE42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7C7-FD74-D94A-9C09-EC380A6F657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3161-75DC-D440-B170-555BC512478C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A1A2-7A04-AF47-9D00-6F6FB3C6DB90}" type="datetime1">
              <a:rPr kumimoji="1" lang="zh-TW" altLang="en-US" smtClean="0"/>
              <a:t>2022/4/26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</a:t>
            </a:r>
            <a:r>
              <a:rPr kumimoji="1" lang="zh-TW" altLang="en-US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19D580-D0FC-260E-0F0A-A1DB9E2D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06EF599-A9D4-A501-4275-8E05FF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 Pictures of Marginal and Conditional PDF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D7CF4-E64F-D6A6-3FCB-F31F0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B7315-732D-D908-2129-370EEFD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E0F84F4-7895-C09F-62B0-00BA256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A2083C-1C56-611A-2556-FAFF4EF2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CC3FA5-B9AC-5FEC-6548-F4B6F7A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10192966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trade off as before.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257CF7-DEA7-D1F7-D367-F550FAE9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which has its practical value in live video streaming. </a:t>
            </a:r>
          </a:p>
          <a:p>
            <a:r>
              <a:rPr lang="en-US" altLang="zh-TW" dirty="0"/>
              <a:t>Our method uses the empirical conditional probability to find the largest frame size while eliminating the probability of introducing a frame dropping under a network.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better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79283-5E2D-B1C5-99A8-A9ACE16C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DBA089-DDC5-E4D6-FDD0-C60DB444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971BE8-4C33-DC73-F005-0B11763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4820952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4977749"/>
            <a:ext cx="390366" cy="8868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358196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10372682" y="5514993"/>
            <a:ext cx="390366" cy="349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5852437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144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406986-55D8-79F0-64F1-4190C0DB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95" y="2894163"/>
            <a:ext cx="5410806" cy="381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3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(entry-wise division),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4"/>
                <a:stretch>
                  <a:fillRect l="-1900" t="-2326"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/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ESTR4998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TW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TW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endParaRPr kumimoji="1" lang="en-US" altLang="zh-TW" sz="2300" dirty="0">
                  <a:solidFill>
                    <a:srgbClr val="C00000"/>
                  </a:solidFill>
                </a:endParaRPr>
              </a:p>
              <a:p>
                <a:r>
                  <a:rPr kumimoji="1" lang="en-US" altLang="zh-TW" sz="2300" b="1" i="1" dirty="0">
                    <a:solidFill>
                      <a:srgbClr val="C00000"/>
                    </a:solidFill>
                  </a:rPr>
                  <a:t>AM in ESTR4999</a:t>
                </a:r>
                <a:r>
                  <a:rPr kumimoji="1" lang="en-US" altLang="zh-TW" sz="23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TW" altLang="en-US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kumimoji="1" lang="en-US" altLang="zh-TW" sz="23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kumimoji="1" lang="en-US" altLang="zh-TW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kumimoji="1" lang="en-US" altLang="zh-TW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TW" sz="23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kumimoji="1" lang="zh-TW" altLang="en-US" sz="23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612332E-D59E-A174-5EE8-EAEC4FCA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35" y="365125"/>
                <a:ext cx="4545000" cy="1934056"/>
              </a:xfrm>
              <a:prstGeom prst="rect">
                <a:avLst/>
              </a:prstGeom>
              <a:blipFill>
                <a:blip r:embed="rId5"/>
                <a:stretch>
                  <a:fillRect l="-3900" t="-27451" r="-836" b="-30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1C98E5-9231-DAC4-C483-8EA2FEB19CC8}"/>
              </a:ext>
            </a:extLst>
          </p:cNvPr>
          <p:cNvCxnSpPr>
            <a:cxnSpLocks/>
          </p:cNvCxnSpPr>
          <p:nvPr/>
        </p:nvCxnSpPr>
        <p:spPr>
          <a:xfrm>
            <a:off x="8983362" y="921153"/>
            <a:ext cx="0" cy="649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F097619-6AA0-CD3F-66EE-273D5BE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 (will be shown in the next page). And</a:t>
                </a:r>
              </a:p>
              <a:p>
                <a:pPr lvl="1"/>
                <a:r>
                  <a:rPr kumimoji="1" lang="en-US" altLang="zh-TW" dirty="0"/>
                  <a:t>2) these algorithms cannot g</a:t>
                </a:r>
                <a:r>
                  <a:rPr lang="en-US" altLang="zh-TW" dirty="0"/>
                  <a:t>uarantee some given targets, say,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if loss rate &lt;5%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8D715-3B25-350A-CFBE-5F0BBE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kumimoji="1" lang="zh-TW" altLang="en-US" sz="3500" b="1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2A902C-70A8-2D93-CC73-81690458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71" y="1403014"/>
            <a:ext cx="6757229" cy="508986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3ACFAB7-ADC0-BFA1-D240-B98A623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786"/>
            <a:ext cx="3758371" cy="434046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On the RHS is a plot showing different algorithms’ normalized RMSE.</a:t>
            </a:r>
          </a:p>
          <a:p>
            <a:r>
              <a:rPr kumimoji="1" lang="en-US" altLang="zh-TW" b="1" dirty="0"/>
              <a:t>The normalized RMSE of the arithmetic mean is about 11%.</a:t>
            </a:r>
          </a:p>
          <a:p>
            <a:r>
              <a:rPr kumimoji="1" lang="en-US" altLang="zh-TW" dirty="0"/>
              <a:t>Certainly, these kinds of metrics vary from data sets.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1C667-CA92-5DDE-E97E-C9E3BBAA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967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the Frame Droppings Condition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FA6B2A-35F7-9154-FE8F-3852BE57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/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15696E9-E534-E67D-2471-B7B94E3AC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01" y="5826395"/>
                <a:ext cx="3351880" cy="608115"/>
              </a:xfrm>
              <a:prstGeom prst="rect">
                <a:avLst/>
              </a:prstGeom>
              <a:blipFill>
                <a:blip r:embed="rId3"/>
                <a:stretch>
                  <a:fillRect l="-1887" b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F7F5FE0F-F426-05E2-10FC-DC63165A5051}"/>
              </a:ext>
            </a:extLst>
          </p:cNvPr>
          <p:cNvCxnSpPr>
            <a:cxnSpLocks/>
          </p:cNvCxnSpPr>
          <p:nvPr/>
        </p:nvCxnSpPr>
        <p:spPr>
          <a:xfrm>
            <a:off x="7863782" y="6434510"/>
            <a:ext cx="82211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8D90EA-0330-7BC3-CD7B-60BEBF8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718E70-4626-2B3C-1EE5-38519DE5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1281</Words>
  <Application>Microsoft Macintosh PowerPoint</Application>
  <PresentationFormat>寬螢幕</PresentationFormat>
  <Paragraphs>152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Current Status of Bandwidth Estimation - Arithmetic Mean</vt:lpstr>
      <vt:lpstr>Our Solution - Analysis on the Frame Droppings Condition</vt:lpstr>
      <vt:lpstr>Our Solution - Derive a Probability Formula</vt:lpstr>
      <vt:lpstr>Our Solution - Derive a Probability Formula</vt:lpstr>
      <vt:lpstr>Our Solution - Demo Pictures of Marginal and Conditional PDF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892</cp:revision>
  <dcterms:created xsi:type="dcterms:W3CDTF">2022-04-24T08:19:56Z</dcterms:created>
  <dcterms:modified xsi:type="dcterms:W3CDTF">2022-04-26T01:18:04Z</dcterms:modified>
</cp:coreProperties>
</file>