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63" r:id="rId6"/>
    <p:sldId id="259" r:id="rId7"/>
    <p:sldId id="261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46"/>
  </p:normalViewPr>
  <p:slideViewPr>
    <p:cSldViewPr snapToGrid="0" snapToObjects="1">
      <p:cViewPr>
        <p:scale>
          <a:sx n="87" d="100"/>
          <a:sy n="87" d="100"/>
        </p:scale>
        <p:origin x="15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25, 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  <a:r>
                  <a:rPr kumimoji="1" lang="zh-TW" altLang="en-US" sz="1800" dirty="0"/>
                  <a:t>提一嘴劉老師的建議我們採納了。</a:t>
                </a:r>
                <a:endParaRPr kumimoji="1" lang="en-US" altLang="zh-TW" sz="1800" dirty="0"/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964692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trend as before.</a:t>
            </a:r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called conditional probability distribution, which has practical values in live video streaming. </a:t>
            </a:r>
          </a:p>
          <a:p>
            <a:r>
              <a:rPr lang="en-US" altLang="zh-TW" dirty="0"/>
              <a:t>Our method uses the empirical conditional relative frequency to find a largest frame size while eliminating the probability of introducing delay under </a:t>
            </a:r>
            <a:r>
              <a:rPr lang="en-US" altLang="zh-TW" i="1" dirty="0"/>
              <a:t>any</a:t>
            </a:r>
            <a:r>
              <a:rPr lang="en-US" altLang="zh-TW" dirty="0"/>
              <a:t> networks.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this method </a:t>
            </a:r>
          </a:p>
          <a:p>
            <a:pPr lvl="1"/>
            <a:r>
              <a:rPr lang="en-US" altLang="zh-TW" dirty="0"/>
              <a:t>faster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5282591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5439388"/>
            <a:ext cx="390366" cy="42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713305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10372682" y="5864570"/>
            <a:ext cx="3903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6198668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49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sent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2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3"/>
                <a:stretch>
                  <a:fillRect l="-1900" t="-2326" r="-2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52528"/>
            <a:ext cx="5410806" cy="38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range. And</a:t>
                </a:r>
              </a:p>
              <a:p>
                <a:pPr lvl="1"/>
                <a:r>
                  <a:rPr kumimoji="1" lang="en-US" altLang="zh-TW" dirty="0"/>
                  <a:t>2) their results cannot g</a:t>
                </a:r>
                <a:r>
                  <a:rPr lang="en-US" altLang="zh-TW" dirty="0"/>
                  <a:t>uarantee some given targets, say, loss rate &lt;5% or 2.5%. </a:t>
                </a:r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Frame Droppings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2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AF32E-EDA2-5567-B28A-BD23B3A5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Demo Picture of Conditional Distribution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1194</Words>
  <Application>Microsoft Macintosh PowerPoint</Application>
  <PresentationFormat>寬螢幕</PresentationFormat>
  <Paragraphs>125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Our Solution - Analysis on Frame Droppings</vt:lpstr>
      <vt:lpstr>Our Solution - Derive a Probability Formula</vt:lpstr>
      <vt:lpstr>Our Solution - Derive a Probability Formula</vt:lpstr>
      <vt:lpstr>Our Solution - A Demo Picture of Conditional Distribution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843</cp:revision>
  <dcterms:created xsi:type="dcterms:W3CDTF">2022-04-24T08:19:56Z</dcterms:created>
  <dcterms:modified xsi:type="dcterms:W3CDTF">2022-04-24T16:29:19Z</dcterms:modified>
</cp:coreProperties>
</file>