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6015A-5CEA-E04F-B657-14F57CACA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CA8433-0140-714A-B493-60B9C7EA4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F1096B-30C9-AD4B-AF1B-BE425E73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D04280-8B19-2849-9A28-D813197E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6F8DE8-CD0F-4F4E-BA03-B2E1D174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588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8A561-2173-7445-8B1E-EC01A3DC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514190-D1AC-964B-A307-E218A711B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B8AAE6-A89E-4F43-8832-A4DDD42D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71B62A-6CD8-6746-A370-9F9C18B8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A63255-F80D-AD48-846E-2925AE70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699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A013C8-CBAC-4842-B14F-DBC87ABC3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464122-0C34-8E47-A239-030A61C09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0ECC32-B059-BC48-B49C-D81392DE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C12CC7-428F-FC42-B2D4-5CA3F77E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E09B88-2E8F-4543-814C-6E76C28F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918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2609B-548B-5547-9A42-8660C2FC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4BE5B-212C-C048-868C-835D5473F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F35E03-FCF5-6F4B-AA24-0B20C705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C2EC5-BAF6-7347-9100-501C5F6C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BA3A59-F6DA-9F42-B9D7-8F2879F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398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4C775-1543-D34A-94ED-72770477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D68EBC-6D8D-FD4A-85F9-166AFB5B3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2FBE8B-E39A-3F40-A798-9E6DD707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05306F-7D4C-DA41-BC72-E749D909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6B2DDA-D189-4B43-A255-314AF5B8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176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01251F-78A5-8D44-A7AC-A23B31E1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96B004-C623-BC4B-854F-ACCAAC696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6009A6-210C-AA4D-9794-8F313B548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BC4171-FFD7-2A48-B794-CD5695B1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617128-0F35-014D-B95F-1C18CB8F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E65253-C61F-474F-B329-10156D08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826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0EF6B-F667-D642-8FE8-704B2515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7A5992-36C1-194D-8F96-FE32C122C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78DEA8-E4D7-D143-8CD3-4ACB575D1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52F244F-95CC-B348-8502-E0A0BD368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9A1B42-0BAC-F84E-B117-630D4CFBF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5D2D95B-328C-F648-85F7-5B163A2B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EC01B2F-251B-6D4F-B9B5-63900837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0F272B3-5D0E-0C41-8B91-4D3FFC31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549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D4EFD-1519-5644-82EE-186A9583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9EF6D9-752B-4041-9921-6C8C8972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E9A1C67-889D-4443-904F-F5A0CF0A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03A328-B2E7-584B-B2C0-DDC053EF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728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2F8ABDE-DF6B-494E-B509-DE13CA0C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586578-B02A-144E-8C68-EDD263BD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1616BC-0087-0148-B14F-41E77777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473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24C6F-DAFB-D04F-A1FB-3B013477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BD17E0-EF6F-8A4B-913F-9471D809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C7F1B8-03AC-DA42-8F29-A432DBE48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398ECC-C5B8-A647-9749-3F606ABF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60AF5B-B717-3F47-9D79-2D087845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345E8F-2601-8047-941F-73BA6B2A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798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0E426-EFA5-D948-92B6-F6988D9F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F1AE15-BEAD-6949-BE6C-E6586CCC6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02BC30-FF42-064E-8B06-B6EB4A02C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4A1C22-0684-D948-8AFA-13E84BD5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82B0-782F-B148-A911-C18BC0FE1ECB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7C39BB-5108-5142-B0F1-C321922F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4C1981-BAA8-EA44-97D0-1BFC3B53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10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BCBCE0-43ED-0543-86ED-3B9C8100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F554C1-298E-9743-AB4C-399E9AF1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9D4F61-4783-0D44-BBED-BAFB1BEDA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82B0-782F-B148-A911-C18BC0FE1ECB}" type="datetimeFigureOut">
              <a:rPr kumimoji="1" lang="zh-TW" altLang="en-US" smtClean="0"/>
              <a:t>2022/4/24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10302C-FB45-B240-85A6-615B9FE56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9BF8E8-A880-3A40-867B-5A39C6ED5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88841-EA7C-8247-B9F1-A9FA39FA56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235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8FC534-2E76-EC44-BAE8-07B4B61D6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Frame Sending Scheme in Adaptive Video Streaming 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66F53F-BC87-6B4F-97EF-2E95BFFCC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ESTR4999</a:t>
            </a:r>
          </a:p>
          <a:p>
            <a:r>
              <a:rPr kumimoji="1" lang="en-US" altLang="zh-TW" dirty="0" err="1"/>
              <a:t>Weijia</a:t>
            </a:r>
            <a:r>
              <a:rPr kumimoji="1" lang="en-US" altLang="zh-TW" dirty="0"/>
              <a:t> Zheng (William)</a:t>
            </a:r>
          </a:p>
          <a:p>
            <a:r>
              <a:rPr kumimoji="1" lang="en-US" altLang="zh-TW" dirty="0"/>
              <a:t>Jan. 14, 2021</a:t>
            </a:r>
          </a:p>
        </p:txBody>
      </p:sp>
    </p:spTree>
    <p:extLst>
      <p:ext uri="{BB962C8B-B14F-4D97-AF65-F5344CB8AC3E}">
        <p14:creationId xmlns:p14="http://schemas.microsoft.com/office/powerpoint/2010/main" val="184849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群組 93">
            <a:extLst>
              <a:ext uri="{FF2B5EF4-FFF2-40B4-BE49-F238E27FC236}">
                <a16:creationId xmlns:a16="http://schemas.microsoft.com/office/drawing/2014/main" id="{99A49FF9-5556-0B4A-9C74-B034875AC58A}"/>
              </a:ext>
            </a:extLst>
          </p:cNvPr>
          <p:cNvGrpSpPr/>
          <p:nvPr/>
        </p:nvGrpSpPr>
        <p:grpSpPr>
          <a:xfrm>
            <a:off x="216504" y="354336"/>
            <a:ext cx="11758991" cy="3418181"/>
            <a:chOff x="310206" y="2045184"/>
            <a:chExt cx="11325982" cy="3034882"/>
          </a:xfrm>
        </p:grpSpPr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53EC2151-E10B-8C49-993A-29D88C2D28E1}"/>
                </a:ext>
              </a:extLst>
            </p:cNvPr>
            <p:cNvGrpSpPr/>
            <p:nvPr/>
          </p:nvGrpSpPr>
          <p:grpSpPr>
            <a:xfrm>
              <a:off x="310206" y="2045184"/>
              <a:ext cx="11325982" cy="3034882"/>
              <a:chOff x="619568" y="2317064"/>
              <a:chExt cx="9459897" cy="2169955"/>
            </a:xfrm>
          </p:grpSpPr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78286F97-9A0B-7246-9FA6-CD7C6E10524D}"/>
                  </a:ext>
                </a:extLst>
              </p:cNvPr>
              <p:cNvSpPr txBox="1"/>
              <p:nvPr/>
            </p:nvSpPr>
            <p:spPr>
              <a:xfrm>
                <a:off x="619568" y="3306499"/>
                <a:ext cx="971296" cy="25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Uploader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8">
                    <a:extLst>
                      <a:ext uri="{FF2B5EF4-FFF2-40B4-BE49-F238E27FC236}">
                        <a16:creationId xmlns:a16="http://schemas.microsoft.com/office/drawing/2014/main" id="{5F74964F-F40C-BF49-8DE5-F2B125619E81}"/>
                      </a:ext>
                    </a:extLst>
                  </p:cNvPr>
                  <p:cNvSpPr/>
                  <p:nvPr/>
                </p:nvSpPr>
                <p:spPr>
                  <a:xfrm>
                    <a:off x="3638247" y="3260150"/>
                    <a:ext cx="2847922" cy="25087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altLang="zh-TW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TW" sz="1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1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500" dirty="0"/>
                  </a:p>
                </p:txBody>
              </p:sp>
            </mc:Choice>
            <mc:Fallback xmlns="">
              <p:sp>
                <p:nvSpPr>
                  <p:cNvPr id="8" name="Rectangle 8">
                    <a:extLst>
                      <a:ext uri="{FF2B5EF4-FFF2-40B4-BE49-F238E27FC236}">
                        <a16:creationId xmlns:a16="http://schemas.microsoft.com/office/drawing/2014/main" id="{5F74964F-F40C-BF49-8DE5-F2B125619E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8247" y="3260150"/>
                    <a:ext cx="2847922" cy="25087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14">
                <a:extLst>
                  <a:ext uri="{FF2B5EF4-FFF2-40B4-BE49-F238E27FC236}">
                    <a16:creationId xmlns:a16="http://schemas.microsoft.com/office/drawing/2014/main" id="{35C84121-87EC-1248-94D0-B1B3E7831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4917" y="3774150"/>
                <a:ext cx="288131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11">
                <a:extLst>
                  <a:ext uri="{FF2B5EF4-FFF2-40B4-BE49-F238E27FC236}">
                    <a16:creationId xmlns:a16="http://schemas.microsoft.com/office/drawing/2014/main" id="{6DAEB5DB-0312-6A4F-AA38-B90412DD50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4917" y="2669305"/>
                <a:ext cx="0" cy="13463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37">
                    <a:extLst>
                      <a:ext uri="{FF2B5EF4-FFF2-40B4-BE49-F238E27FC236}">
                        <a16:creationId xmlns:a16="http://schemas.microsoft.com/office/drawing/2014/main" id="{870DEE06-41EB-4548-A43E-44479438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9296290" y="4060106"/>
                    <a:ext cx="7831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37">
                    <a:extLst>
                      <a:ext uri="{FF2B5EF4-FFF2-40B4-BE49-F238E27FC236}">
                        <a16:creationId xmlns:a16="http://schemas.microsoft.com/office/drawing/2014/main" id="{870DEE06-41EB-4548-A43E-44479438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6290" y="4060106"/>
                    <a:ext cx="78317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" name="Straight Arrow Connector 4">
                <a:extLst>
                  <a:ext uri="{FF2B5EF4-FFF2-40B4-BE49-F238E27FC236}">
                    <a16:creationId xmlns:a16="http://schemas.microsoft.com/office/drawing/2014/main" id="{5ECB134B-51AE-DE4D-A452-2F1158958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7425" y="3491443"/>
                <a:ext cx="7852040" cy="231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37">
                    <a:extLst>
                      <a:ext uri="{FF2B5EF4-FFF2-40B4-BE49-F238E27FC236}">
                        <a16:creationId xmlns:a16="http://schemas.microsoft.com/office/drawing/2014/main" id="{7D3E6B9A-B885-A344-815A-28FBCEF733BB}"/>
                      </a:ext>
                    </a:extLst>
                  </p:cNvPr>
                  <p:cNvSpPr txBox="1"/>
                  <p:nvPr/>
                </p:nvSpPr>
                <p:spPr>
                  <a:xfrm>
                    <a:off x="2020090" y="4028565"/>
                    <a:ext cx="883485" cy="4438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37">
                    <a:extLst>
                      <a:ext uri="{FF2B5EF4-FFF2-40B4-BE49-F238E27FC236}">
                        <a16:creationId xmlns:a16="http://schemas.microsoft.com/office/drawing/2014/main" id="{7D3E6B9A-B885-A344-815A-28FBCEF733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0090" y="4028565"/>
                    <a:ext cx="883485" cy="44387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Connector 11">
                <a:extLst>
                  <a:ext uri="{FF2B5EF4-FFF2-40B4-BE49-F238E27FC236}">
                    <a16:creationId xmlns:a16="http://schemas.microsoft.com/office/drawing/2014/main" id="{40DEBAEE-FDDE-1349-BAE1-583F82697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8251" y="2596223"/>
                <a:ext cx="0" cy="14194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37">
                <a:extLst>
                  <a:ext uri="{FF2B5EF4-FFF2-40B4-BE49-F238E27FC236}">
                    <a16:creationId xmlns:a16="http://schemas.microsoft.com/office/drawing/2014/main" id="{0FDB982E-8FC8-5040-85B6-8A7198DDDB26}"/>
                  </a:ext>
                </a:extLst>
              </p:cNvPr>
              <p:cNvSpPr txBox="1"/>
              <p:nvPr/>
            </p:nvSpPr>
            <p:spPr>
              <a:xfrm>
                <a:off x="2466076" y="2326290"/>
                <a:ext cx="636718" cy="58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Black Area</a:t>
                </a:r>
              </a:p>
            </p:txBody>
          </p:sp>
          <p:cxnSp>
            <p:nvCxnSpPr>
              <p:cNvPr id="45" name="Straight Connector 11">
                <a:extLst>
                  <a:ext uri="{FF2B5EF4-FFF2-40B4-BE49-F238E27FC236}">
                    <a16:creationId xmlns:a16="http://schemas.microsoft.com/office/drawing/2014/main" id="{69DF976E-871A-E34C-B58C-35251504D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5401" y="2596223"/>
                <a:ext cx="0" cy="14194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37">
                    <a:extLst>
                      <a:ext uri="{FF2B5EF4-FFF2-40B4-BE49-F238E27FC236}">
                        <a16:creationId xmlns:a16="http://schemas.microsoft.com/office/drawing/2014/main" id="{7F8EB362-7AF5-C64F-918A-CDB81AD6FFC8}"/>
                      </a:ext>
                    </a:extLst>
                  </p:cNvPr>
                  <p:cNvSpPr txBox="1"/>
                  <p:nvPr/>
                </p:nvSpPr>
                <p:spPr>
                  <a:xfrm>
                    <a:off x="5632748" y="4043149"/>
                    <a:ext cx="883485" cy="4438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37">
                    <a:extLst>
                      <a:ext uri="{FF2B5EF4-FFF2-40B4-BE49-F238E27FC236}">
                        <a16:creationId xmlns:a16="http://schemas.microsoft.com/office/drawing/2014/main" id="{7F8EB362-7AF5-C64F-918A-CDB81AD6FF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2748" y="4043149"/>
                    <a:ext cx="883485" cy="4438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Connector 11">
                <a:extLst>
                  <a:ext uri="{FF2B5EF4-FFF2-40B4-BE49-F238E27FC236}">
                    <a16:creationId xmlns:a16="http://schemas.microsoft.com/office/drawing/2014/main" id="{ACB5E1BE-7F38-924F-B4B5-3740F54BD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9090" y="2625925"/>
                <a:ext cx="0" cy="1419464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11">
                <a:extLst>
                  <a:ext uri="{FF2B5EF4-FFF2-40B4-BE49-F238E27FC236}">
                    <a16:creationId xmlns:a16="http://schemas.microsoft.com/office/drawing/2014/main" id="{258E26AF-6E88-6344-B4DA-327970479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6351" y="2625925"/>
                <a:ext cx="0" cy="1419464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11">
                <a:extLst>
                  <a:ext uri="{FF2B5EF4-FFF2-40B4-BE49-F238E27FC236}">
                    <a16:creationId xmlns:a16="http://schemas.microsoft.com/office/drawing/2014/main" id="{6142DD07-4705-C841-8CEB-B16EFC0CF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6573" y="2626278"/>
                <a:ext cx="0" cy="1419464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11">
                <a:extLst>
                  <a:ext uri="{FF2B5EF4-FFF2-40B4-BE49-F238E27FC236}">
                    <a16:creationId xmlns:a16="http://schemas.microsoft.com/office/drawing/2014/main" id="{0263F313-7857-DA40-B9CB-058A3E331F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2648" y="2596223"/>
                <a:ext cx="0" cy="1419464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11">
                <a:extLst>
                  <a:ext uri="{FF2B5EF4-FFF2-40B4-BE49-F238E27FC236}">
                    <a16:creationId xmlns:a16="http://schemas.microsoft.com/office/drawing/2014/main" id="{E96B752E-78AD-D348-8960-439D9919D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4813" y="2630823"/>
                <a:ext cx="0" cy="14194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8ED9BFDD-4890-6C4B-BF1E-0EED8A1A90A5}"/>
                  </a:ext>
                </a:extLst>
              </p:cNvPr>
              <p:cNvSpPr/>
              <p:nvPr/>
            </p:nvSpPr>
            <p:spPr>
              <a:xfrm>
                <a:off x="2458251" y="2967726"/>
                <a:ext cx="629122" cy="1173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B3EC931-F0B1-334D-AFFA-34C50BC23BD7}"/>
                  </a:ext>
                </a:extLst>
              </p:cNvPr>
              <p:cNvSpPr/>
              <p:nvPr/>
            </p:nvSpPr>
            <p:spPr>
              <a:xfrm>
                <a:off x="3114665" y="2777639"/>
                <a:ext cx="2289965" cy="172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62" name="TextBox 37">
                <a:extLst>
                  <a:ext uri="{FF2B5EF4-FFF2-40B4-BE49-F238E27FC236}">
                    <a16:creationId xmlns:a16="http://schemas.microsoft.com/office/drawing/2014/main" id="{8755B2CA-EA8E-5E49-A894-18C3B31B79DF}"/>
                  </a:ext>
                </a:extLst>
              </p:cNvPr>
              <p:cNvSpPr txBox="1"/>
              <p:nvPr/>
            </p:nvSpPr>
            <p:spPr>
              <a:xfrm>
                <a:off x="3857830" y="2410547"/>
                <a:ext cx="1253153" cy="395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accent1"/>
                    </a:solidFill>
                  </a:rPr>
                  <a:t>Blue Area</a:t>
                </a: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2D4A445-9795-6847-8B85-58103D3A95AB}"/>
                  </a:ext>
                </a:extLst>
              </p:cNvPr>
              <p:cNvSpPr/>
              <p:nvPr/>
            </p:nvSpPr>
            <p:spPr>
              <a:xfrm>
                <a:off x="5434693" y="2972770"/>
                <a:ext cx="617683" cy="13476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4" name="TextBox 37">
                <a:extLst>
                  <a:ext uri="{FF2B5EF4-FFF2-40B4-BE49-F238E27FC236}">
                    <a16:creationId xmlns:a16="http://schemas.microsoft.com/office/drawing/2014/main" id="{C2DD6092-CB8F-2A4B-91DC-E04AC7B07400}"/>
                  </a:ext>
                </a:extLst>
              </p:cNvPr>
              <p:cNvSpPr txBox="1"/>
              <p:nvPr/>
            </p:nvSpPr>
            <p:spPr>
              <a:xfrm>
                <a:off x="5459744" y="2317064"/>
                <a:ext cx="567580" cy="58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C00000"/>
                    </a:solidFill>
                  </a:rPr>
                  <a:t>Red Area</a:t>
                </a:r>
              </a:p>
            </p:txBody>
          </p:sp>
          <p:sp>
            <p:nvSpPr>
              <p:cNvPr id="68" name="TextBox 37">
                <a:extLst>
                  <a:ext uri="{FF2B5EF4-FFF2-40B4-BE49-F238E27FC236}">
                    <a16:creationId xmlns:a16="http://schemas.microsoft.com/office/drawing/2014/main" id="{BC370162-5A79-9345-A7D3-16C716771546}"/>
                  </a:ext>
                </a:extLst>
              </p:cNvPr>
              <p:cNvSpPr txBox="1"/>
              <p:nvPr/>
            </p:nvSpPr>
            <p:spPr>
              <a:xfrm>
                <a:off x="6074128" y="2339322"/>
                <a:ext cx="669943" cy="58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Black Area</a:t>
                </a:r>
              </a:p>
            </p:txBody>
          </p:sp>
          <p:cxnSp>
            <p:nvCxnSpPr>
              <p:cNvPr id="69" name="Straight Connector 11">
                <a:extLst>
                  <a:ext uri="{FF2B5EF4-FFF2-40B4-BE49-F238E27FC236}">
                    <a16:creationId xmlns:a16="http://schemas.microsoft.com/office/drawing/2014/main" id="{1C19F683-EF24-4F4D-99F9-902A41F8A5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6981" y="2603214"/>
                <a:ext cx="0" cy="14194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11">
                <a:extLst>
                  <a:ext uri="{FF2B5EF4-FFF2-40B4-BE49-F238E27FC236}">
                    <a16:creationId xmlns:a16="http://schemas.microsoft.com/office/drawing/2014/main" id="{F2BE3751-E7E9-F741-B723-4A294EDD90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0670" y="2632916"/>
                <a:ext cx="0" cy="1419464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11">
                <a:extLst>
                  <a:ext uri="{FF2B5EF4-FFF2-40B4-BE49-F238E27FC236}">
                    <a16:creationId xmlns:a16="http://schemas.microsoft.com/office/drawing/2014/main" id="{2958C5F2-5817-1445-BCA7-7A3FB2C36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7931" y="2632916"/>
                <a:ext cx="0" cy="1419464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11">
                <a:extLst>
                  <a:ext uri="{FF2B5EF4-FFF2-40B4-BE49-F238E27FC236}">
                    <a16:creationId xmlns:a16="http://schemas.microsoft.com/office/drawing/2014/main" id="{13D96050-289D-704D-BFE2-38AD0C5BFF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38153" y="2633269"/>
                <a:ext cx="0" cy="1419464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11">
                <a:extLst>
                  <a:ext uri="{FF2B5EF4-FFF2-40B4-BE49-F238E27FC236}">
                    <a16:creationId xmlns:a16="http://schemas.microsoft.com/office/drawing/2014/main" id="{08EF8961-42AE-E342-A14D-9EB96204E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7878" y="2603214"/>
                <a:ext cx="0" cy="1419464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11">
                <a:extLst>
                  <a:ext uri="{FF2B5EF4-FFF2-40B4-BE49-F238E27FC236}">
                    <a16:creationId xmlns:a16="http://schemas.microsoft.com/office/drawing/2014/main" id="{F921FADD-C51E-9545-9F00-B2B38A79F2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5578" y="2631188"/>
                <a:ext cx="0" cy="14194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C9A69233-493B-1F43-84F3-755B8EAF2942}"/>
                  </a:ext>
                </a:extLst>
              </p:cNvPr>
              <p:cNvSpPr/>
              <p:nvPr/>
            </p:nvSpPr>
            <p:spPr>
              <a:xfrm>
                <a:off x="6089831" y="2974717"/>
                <a:ext cx="629122" cy="1173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10F28FE4-2BC0-0A40-8604-AFAE96106B56}"/>
                  </a:ext>
                </a:extLst>
              </p:cNvPr>
              <p:cNvSpPr/>
              <p:nvPr/>
            </p:nvSpPr>
            <p:spPr>
              <a:xfrm>
                <a:off x="6746245" y="2784630"/>
                <a:ext cx="2289965" cy="172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233F507-387E-0448-BE82-A51825E7B880}"/>
                  </a:ext>
                </a:extLst>
              </p:cNvPr>
              <p:cNvSpPr/>
              <p:nvPr/>
            </p:nvSpPr>
            <p:spPr>
              <a:xfrm>
                <a:off x="9066273" y="2979761"/>
                <a:ext cx="617683" cy="13476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5" name="Straight Connector 11">
                <a:extLst>
                  <a:ext uri="{FF2B5EF4-FFF2-40B4-BE49-F238E27FC236}">
                    <a16:creationId xmlns:a16="http://schemas.microsoft.com/office/drawing/2014/main" id="{1786972D-AD5D-714A-9286-FF3A8DEE3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3121" y="2639755"/>
                <a:ext cx="0" cy="134638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37">
                    <a:extLst>
                      <a:ext uri="{FF2B5EF4-FFF2-40B4-BE49-F238E27FC236}">
                        <a16:creationId xmlns:a16="http://schemas.microsoft.com/office/drawing/2014/main" id="{29B486E1-F9DD-714F-AD51-930D1AFC58FB}"/>
                      </a:ext>
                    </a:extLst>
                  </p:cNvPr>
                  <p:cNvSpPr txBox="1"/>
                  <p:nvPr/>
                </p:nvSpPr>
                <p:spPr>
                  <a:xfrm>
                    <a:off x="3199421" y="4016049"/>
                    <a:ext cx="8834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37">
                    <a:extLst>
                      <a:ext uri="{FF2B5EF4-FFF2-40B4-BE49-F238E27FC236}">
                        <a16:creationId xmlns:a16="http://schemas.microsoft.com/office/drawing/2014/main" id="{29B486E1-F9DD-714F-AD51-930D1AFC58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9421" y="4016049"/>
                    <a:ext cx="88348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2" name="TextBox 37">
              <a:extLst>
                <a:ext uri="{FF2B5EF4-FFF2-40B4-BE49-F238E27FC236}">
                  <a16:creationId xmlns:a16="http://schemas.microsoft.com/office/drawing/2014/main" id="{42072A58-4546-094E-8BA9-680C4E8C9A5A}"/>
                </a:ext>
              </a:extLst>
            </p:cNvPr>
            <p:cNvSpPr txBox="1"/>
            <p:nvPr/>
          </p:nvSpPr>
          <p:spPr>
            <a:xfrm>
              <a:off x="8307578" y="2142931"/>
              <a:ext cx="150981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accent1"/>
                  </a:solidFill>
                </a:rPr>
                <a:t>Blue Area</a:t>
              </a:r>
            </a:p>
          </p:txBody>
        </p:sp>
        <p:sp>
          <p:nvSpPr>
            <p:cNvPr id="93" name="TextBox 37">
              <a:extLst>
                <a:ext uri="{FF2B5EF4-FFF2-40B4-BE49-F238E27FC236}">
                  <a16:creationId xmlns:a16="http://schemas.microsoft.com/office/drawing/2014/main" id="{374F0E13-6718-2340-9192-C4898B724E75}"/>
                </a:ext>
              </a:extLst>
            </p:cNvPr>
            <p:cNvSpPr txBox="1"/>
            <p:nvPr/>
          </p:nvSpPr>
          <p:spPr>
            <a:xfrm>
              <a:off x="10525782" y="2082657"/>
              <a:ext cx="683829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Red 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6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CAB5B1B6-9EEF-0A1F-2FF3-4C407EE47DC1}"/>
              </a:ext>
            </a:extLst>
          </p:cNvPr>
          <p:cNvGrpSpPr/>
          <p:nvPr/>
        </p:nvGrpSpPr>
        <p:grpSpPr>
          <a:xfrm>
            <a:off x="766816" y="1460345"/>
            <a:ext cx="11007830" cy="2490840"/>
            <a:chOff x="952167" y="1163783"/>
            <a:chExt cx="11007830" cy="2490840"/>
          </a:xfrm>
        </p:grpSpPr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53EC2151-E10B-8C49-993A-29D88C2D28E1}"/>
                </a:ext>
              </a:extLst>
            </p:cNvPr>
            <p:cNvGrpSpPr/>
            <p:nvPr/>
          </p:nvGrpSpPr>
          <p:grpSpPr>
            <a:xfrm>
              <a:off x="952167" y="1163783"/>
              <a:ext cx="11007830" cy="2490840"/>
              <a:chOff x="1223864" y="2804128"/>
              <a:chExt cx="8855601" cy="1581253"/>
            </a:xfrm>
          </p:grpSpPr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78286F97-9A0B-7246-9FA6-CD7C6E10524D}"/>
                  </a:ext>
                </a:extLst>
              </p:cNvPr>
              <p:cNvSpPr txBox="1"/>
              <p:nvPr/>
            </p:nvSpPr>
            <p:spPr>
              <a:xfrm>
                <a:off x="1223864" y="3364443"/>
                <a:ext cx="971296" cy="25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Uploader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8">
                    <a:extLst>
                      <a:ext uri="{FF2B5EF4-FFF2-40B4-BE49-F238E27FC236}">
                        <a16:creationId xmlns:a16="http://schemas.microsoft.com/office/drawing/2014/main" id="{5F74964F-F40C-BF49-8DE5-F2B125619E81}"/>
                      </a:ext>
                    </a:extLst>
                  </p:cNvPr>
                  <p:cNvSpPr/>
                  <p:nvPr/>
                </p:nvSpPr>
                <p:spPr>
                  <a:xfrm>
                    <a:off x="3638247" y="3254459"/>
                    <a:ext cx="2847922" cy="25087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5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15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15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TW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500" dirty="0"/>
                  </a:p>
                </p:txBody>
              </p:sp>
            </mc:Choice>
            <mc:Fallback xmlns="">
              <p:sp>
                <p:nvSpPr>
                  <p:cNvPr id="8" name="Rectangle 8">
                    <a:extLst>
                      <a:ext uri="{FF2B5EF4-FFF2-40B4-BE49-F238E27FC236}">
                        <a16:creationId xmlns:a16="http://schemas.microsoft.com/office/drawing/2014/main" id="{5F74964F-F40C-BF49-8DE5-F2B125619E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8247" y="3254459"/>
                    <a:ext cx="2847922" cy="25087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14">
                <a:extLst>
                  <a:ext uri="{FF2B5EF4-FFF2-40B4-BE49-F238E27FC236}">
                    <a16:creationId xmlns:a16="http://schemas.microsoft.com/office/drawing/2014/main" id="{35C84121-87EC-1248-94D0-B1B3E7831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4917" y="3774150"/>
                <a:ext cx="288131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11">
                <a:extLst>
                  <a:ext uri="{FF2B5EF4-FFF2-40B4-BE49-F238E27FC236}">
                    <a16:creationId xmlns:a16="http://schemas.microsoft.com/office/drawing/2014/main" id="{6DAEB5DB-0312-6A4F-AA38-B90412DD50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4917" y="3047145"/>
                <a:ext cx="0" cy="96854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4">
                <a:extLst>
                  <a:ext uri="{FF2B5EF4-FFF2-40B4-BE49-F238E27FC236}">
                    <a16:creationId xmlns:a16="http://schemas.microsoft.com/office/drawing/2014/main" id="{5ECB134B-51AE-DE4D-A452-2F1158958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7425" y="3491443"/>
                <a:ext cx="7852040" cy="231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37">
                    <a:extLst>
                      <a:ext uri="{FF2B5EF4-FFF2-40B4-BE49-F238E27FC236}">
                        <a16:creationId xmlns:a16="http://schemas.microsoft.com/office/drawing/2014/main" id="{7D3E6B9A-B885-A344-815A-28FBCEF733BB}"/>
                      </a:ext>
                    </a:extLst>
                  </p:cNvPr>
                  <p:cNvSpPr txBox="1"/>
                  <p:nvPr/>
                </p:nvSpPr>
                <p:spPr>
                  <a:xfrm>
                    <a:off x="2443629" y="4028565"/>
                    <a:ext cx="883485" cy="2922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37">
                    <a:extLst>
                      <a:ext uri="{FF2B5EF4-FFF2-40B4-BE49-F238E27FC236}">
                        <a16:creationId xmlns:a16="http://schemas.microsoft.com/office/drawing/2014/main" id="{7D3E6B9A-B885-A344-815A-28FBCEF733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3629" y="4028565"/>
                    <a:ext cx="883485" cy="29222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Connector 11">
                <a:extLst>
                  <a:ext uri="{FF2B5EF4-FFF2-40B4-BE49-F238E27FC236}">
                    <a16:creationId xmlns:a16="http://schemas.microsoft.com/office/drawing/2014/main" id="{40DEBAEE-FDDE-1349-BAE1-583F82697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1791" y="2804128"/>
                <a:ext cx="0" cy="121155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11">
                <a:extLst>
                  <a:ext uri="{FF2B5EF4-FFF2-40B4-BE49-F238E27FC236}">
                    <a16:creationId xmlns:a16="http://schemas.microsoft.com/office/drawing/2014/main" id="{69DF976E-871A-E34C-B58C-35251504D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5401" y="2804128"/>
                <a:ext cx="0" cy="12115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11">
                <a:extLst>
                  <a:ext uri="{FF2B5EF4-FFF2-40B4-BE49-F238E27FC236}">
                    <a16:creationId xmlns:a16="http://schemas.microsoft.com/office/drawing/2014/main" id="{1C19F683-EF24-4F4D-99F9-902A41F8A5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34959" y="2804128"/>
                <a:ext cx="0" cy="120475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11">
                <a:extLst>
                  <a:ext uri="{FF2B5EF4-FFF2-40B4-BE49-F238E27FC236}">
                    <a16:creationId xmlns:a16="http://schemas.microsoft.com/office/drawing/2014/main" id="{1786972D-AD5D-714A-9286-FF3A8DEE3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3121" y="2979761"/>
                <a:ext cx="0" cy="100637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37">
                    <a:extLst>
                      <a:ext uri="{FF2B5EF4-FFF2-40B4-BE49-F238E27FC236}">
                        <a16:creationId xmlns:a16="http://schemas.microsoft.com/office/drawing/2014/main" id="{29B486E1-F9DD-714F-AD51-930D1AFC58FB}"/>
                      </a:ext>
                    </a:extLst>
                  </p:cNvPr>
                  <p:cNvSpPr txBox="1"/>
                  <p:nvPr/>
                </p:nvSpPr>
                <p:spPr>
                  <a:xfrm>
                    <a:off x="3199421" y="4016049"/>
                    <a:ext cx="8834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37">
                    <a:extLst>
                      <a:ext uri="{FF2B5EF4-FFF2-40B4-BE49-F238E27FC236}">
                        <a16:creationId xmlns:a16="http://schemas.microsoft.com/office/drawing/2014/main" id="{29B486E1-F9DD-714F-AD51-930D1AFC58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9421" y="4016049"/>
                    <a:ext cx="88348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7">
                  <a:extLst>
                    <a:ext uri="{FF2B5EF4-FFF2-40B4-BE49-F238E27FC236}">
                      <a16:creationId xmlns:a16="http://schemas.microsoft.com/office/drawing/2014/main" id="{F523DBAE-6F9D-0141-9661-5D4273801DD1}"/>
                    </a:ext>
                  </a:extLst>
                </p:cNvPr>
                <p:cNvSpPr txBox="1"/>
                <p:nvPr/>
              </p:nvSpPr>
              <p:spPr>
                <a:xfrm>
                  <a:off x="6449198" y="3092552"/>
                  <a:ext cx="1098204" cy="4603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7">
                  <a:extLst>
                    <a:ext uri="{FF2B5EF4-FFF2-40B4-BE49-F238E27FC236}">
                      <a16:creationId xmlns:a16="http://schemas.microsoft.com/office/drawing/2014/main" id="{F523DBAE-6F9D-0141-9661-5D4273801D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9198" y="3092552"/>
                  <a:ext cx="1098204" cy="460319"/>
                </a:xfrm>
                <a:prstGeom prst="rect">
                  <a:avLst/>
                </a:prstGeom>
                <a:blipFill>
                  <a:blip r:embed="rId5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37">
                  <a:extLst>
                    <a:ext uri="{FF2B5EF4-FFF2-40B4-BE49-F238E27FC236}">
                      <a16:creationId xmlns:a16="http://schemas.microsoft.com/office/drawing/2014/main" id="{B6ACF8E1-625B-BE4E-A9A4-4EBF07C2B55B}"/>
                    </a:ext>
                  </a:extLst>
                </p:cNvPr>
                <p:cNvSpPr txBox="1"/>
                <p:nvPr/>
              </p:nvSpPr>
              <p:spPr>
                <a:xfrm>
                  <a:off x="10236840" y="3092552"/>
                  <a:ext cx="1098204" cy="4603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+2)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37">
                  <a:extLst>
                    <a:ext uri="{FF2B5EF4-FFF2-40B4-BE49-F238E27FC236}">
                      <a16:creationId xmlns:a16="http://schemas.microsoft.com/office/drawing/2014/main" id="{B6ACF8E1-625B-BE4E-A9A4-4EBF07C2B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6840" y="3092552"/>
                  <a:ext cx="1098204" cy="460319"/>
                </a:xfrm>
                <a:prstGeom prst="rect">
                  <a:avLst/>
                </a:prstGeom>
                <a:blipFill>
                  <a:blip r:embed="rId6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276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51</Words>
  <Application>Microsoft Macintosh PowerPoint</Application>
  <PresentationFormat>寬螢幕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佈景主題</vt:lpstr>
      <vt:lpstr>A Frame Sending Scheme in Adaptive Video Streaming 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ZHENG, Weijia</dc:creator>
  <cp:lastModifiedBy>ZHENG, Weijia</cp:lastModifiedBy>
  <cp:revision>94</cp:revision>
  <dcterms:created xsi:type="dcterms:W3CDTF">2022-01-14T12:25:12Z</dcterms:created>
  <dcterms:modified xsi:type="dcterms:W3CDTF">2022-04-24T15:39:57Z</dcterms:modified>
</cp:coreProperties>
</file>