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2"/>
  </p:normalViewPr>
  <p:slideViewPr>
    <p:cSldViewPr snapToGrid="0" snapToObjects="1">
      <p:cViewPr>
        <p:scale>
          <a:sx n="81" d="100"/>
          <a:sy n="81" d="100"/>
        </p:scale>
        <p:origin x="552" y="6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D67EE-53A4-2C4E-9DBA-325876F8A3F4}" type="datetimeFigureOut">
              <a:rPr kumimoji="1" lang="zh-HK" altLang="en-US" smtClean="0"/>
              <a:t>02/06/22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B1E4A-8D86-9849-ADA8-5057B0DE32A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6745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B1E4A-8D86-9849-ADA8-5057B0DE32AF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4517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6015A-5CEA-E04F-B657-14F57CAC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CA8433-0140-714A-B493-60B9C7EA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1096B-30C9-AD4B-AF1B-BE425E7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04280-8B19-2849-9A28-D813197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F8DE8-CD0F-4F4E-BA03-B2E1D17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8A561-2173-7445-8B1E-EC01A3DC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14190-D1AC-964B-A307-E218A711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8AAE6-A89E-4F43-8832-A4DDD42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1B62A-6CD8-6746-A370-9F9C18B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63255-F80D-AD48-846E-2925AE7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9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A013C8-CBAC-4842-B14F-DBC87ABC3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64122-0C34-8E47-A239-030A61C0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ECC32-B059-BC48-B49C-D81392D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2CC7-428F-FC42-B2D4-5CA3F77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09B88-2E8F-4543-814C-6E76C28F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1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609B-548B-5547-9A42-8660C2F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4BE5B-212C-C048-868C-835D5473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35E03-FCF5-6F4B-AA24-0B20C70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C2EC5-BAF6-7347-9100-501C5F6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A3A59-F6DA-9F42-B9D7-8F2879F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4C775-1543-D34A-94ED-7277047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68EBC-6D8D-FD4A-85F9-166AFB5B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FBE8B-E39A-3F40-A798-9E6DD707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5306F-7D4C-DA41-BC72-E749D9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B2DDA-D189-4B43-A255-314AF5B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7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1251F-78A5-8D44-A7AC-A23B31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6B004-C623-BC4B-854F-ACCAAC69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009A6-210C-AA4D-9794-8F313B5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BC4171-FFD7-2A48-B794-CD5695B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17128-0F35-014D-B95F-1C18CB8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65253-C61F-474F-B329-10156D08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8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EF6B-F667-D642-8FE8-704B2515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A5992-36C1-194D-8F96-FE32C122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78DEA8-E4D7-D143-8CD3-4ACB575D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2F244F-95CC-B348-8502-E0A0BD36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9A1B42-0BAC-F84E-B117-630D4CFB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D2D95B-328C-F648-85F7-5B163A2B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C01B2F-251B-6D4F-B9B5-63900837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F272B3-5D0E-0C41-8B91-4D3FFC3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4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4EFD-1519-5644-82EE-186A9583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9EF6D9-752B-4041-9921-6C8C8972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9A1C67-889D-4443-904F-F5A0CF0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3A328-B2E7-584B-B2C0-DDC053E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2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8ABDE-DF6B-494E-B509-DE13CA0C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586578-B02A-144E-8C68-EDD263B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1616BC-0087-0148-B14F-41E77777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7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24C6F-DAFB-D04F-A1FB-3B013477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17E0-EF6F-8A4B-913F-9471D809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C7F1B8-03AC-DA42-8F29-A432DBE4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98ECC-C5B8-A647-9749-3F606ABF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0AF5B-B717-3F47-9D79-2D087845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45E8F-2601-8047-941F-73BA6B2A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79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E426-EFA5-D948-92B6-F6988D9F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1AE15-BEAD-6949-BE6C-E6586CCC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2BC30-FF42-064E-8B06-B6EB4A02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A1C22-0684-D948-8AFA-13E84BD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C39BB-5108-5142-B0F1-C321922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C1981-BAA8-EA44-97D0-1BFC3B5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BCBCE0-43ED-0543-86ED-3B9C810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554C1-298E-9743-AB4C-399E9AF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D4F61-4783-0D44-BBED-BAFB1BED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82B0-782F-B148-A911-C18BC0FE1ECB}" type="datetimeFigureOut">
              <a:rPr kumimoji="1" lang="zh-TW" altLang="en-US" smtClean="0"/>
              <a:t>2022/6/2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0302C-FB45-B240-85A6-615B9FE5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BF8E8-A880-3A40-867B-5A39C6ED5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3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FC534-2E76-EC44-BAE8-07B4B61D6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 Sending Scheme in Adaptive Video Streaming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66F53F-BC87-6B4F-97EF-2E95BFFCC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ESTR4999</a:t>
            </a:r>
          </a:p>
          <a:p>
            <a:r>
              <a:rPr kumimoji="1" lang="en-US" altLang="zh-TW" dirty="0" err="1"/>
              <a:t>Weijia</a:t>
            </a:r>
            <a:r>
              <a:rPr kumimoji="1" lang="en-US" altLang="zh-TW" dirty="0"/>
              <a:t> Zheng (William)</a:t>
            </a:r>
          </a:p>
          <a:p>
            <a:r>
              <a:rPr kumimoji="1" lang="en-US" altLang="zh-TW" dirty="0"/>
              <a:t>Jan. 14, 2021</a:t>
            </a:r>
          </a:p>
        </p:txBody>
      </p:sp>
    </p:spTree>
    <p:extLst>
      <p:ext uri="{BB962C8B-B14F-4D97-AF65-F5344CB8AC3E}">
        <p14:creationId xmlns:p14="http://schemas.microsoft.com/office/powerpoint/2010/main" val="18484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9A49FF9-5556-0B4A-9C74-B034875AC58A}"/>
              </a:ext>
            </a:extLst>
          </p:cNvPr>
          <p:cNvGrpSpPr/>
          <p:nvPr/>
        </p:nvGrpSpPr>
        <p:grpSpPr>
          <a:xfrm>
            <a:off x="216504" y="354336"/>
            <a:ext cx="11758991" cy="3418181"/>
            <a:chOff x="310206" y="2045184"/>
            <a:chExt cx="11325982" cy="3034882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310206" y="2045184"/>
              <a:ext cx="11325982" cy="3034882"/>
              <a:chOff x="619568" y="2317064"/>
              <a:chExt cx="9459897" cy="2169955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619568" y="3306499"/>
                <a:ext cx="971296" cy="2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Uploader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774150"/>
                <a:ext cx="28813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266930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7852040" cy="2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25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7">
                <a:extLst>
                  <a:ext uri="{FF2B5EF4-FFF2-40B4-BE49-F238E27FC236}">
                    <a16:creationId xmlns:a16="http://schemas.microsoft.com/office/drawing/2014/main" id="{0FDB982E-8FC8-5040-85B6-8A7198DDDB26}"/>
                  </a:ext>
                </a:extLst>
              </p:cNvPr>
              <p:cNvSpPr txBox="1"/>
              <p:nvPr/>
            </p:nvSpPr>
            <p:spPr>
              <a:xfrm>
                <a:off x="2466076" y="2326290"/>
                <a:ext cx="636718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40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11">
                <a:extLst>
                  <a:ext uri="{FF2B5EF4-FFF2-40B4-BE49-F238E27FC236}">
                    <a16:creationId xmlns:a16="http://schemas.microsoft.com/office/drawing/2014/main" id="{ACB5E1BE-7F38-924F-B4B5-3740F54B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090" y="2625925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1">
                <a:extLst>
                  <a:ext uri="{FF2B5EF4-FFF2-40B4-BE49-F238E27FC236}">
                    <a16:creationId xmlns:a16="http://schemas.microsoft.com/office/drawing/2014/main" id="{258E26AF-6E88-6344-B4DA-32797047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351" y="2625925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1">
                <a:extLst>
                  <a:ext uri="{FF2B5EF4-FFF2-40B4-BE49-F238E27FC236}">
                    <a16:creationId xmlns:a16="http://schemas.microsoft.com/office/drawing/2014/main" id="{6142DD07-4705-C841-8CEB-B16EFC0CF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573" y="2626278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1">
                <a:extLst>
                  <a:ext uri="{FF2B5EF4-FFF2-40B4-BE49-F238E27FC236}">
                    <a16:creationId xmlns:a16="http://schemas.microsoft.com/office/drawing/2014/main" id="{0263F313-7857-DA40-B9CB-058A3E331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648" y="2596223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1">
                <a:extLst>
                  <a:ext uri="{FF2B5EF4-FFF2-40B4-BE49-F238E27FC236}">
                    <a16:creationId xmlns:a16="http://schemas.microsoft.com/office/drawing/2014/main" id="{E96B752E-78AD-D348-8960-439D9919D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813" y="26308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ED9BFDD-4890-6C4B-BF1E-0EED8A1A90A5}"/>
                  </a:ext>
                </a:extLst>
              </p:cNvPr>
              <p:cNvSpPr/>
              <p:nvPr/>
            </p:nvSpPr>
            <p:spPr>
              <a:xfrm>
                <a:off x="2458251" y="2967726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B3EC931-F0B1-334D-AFFA-34C50BC23BD7}"/>
                  </a:ext>
                </a:extLst>
              </p:cNvPr>
              <p:cNvSpPr/>
              <p:nvPr/>
            </p:nvSpPr>
            <p:spPr>
              <a:xfrm>
                <a:off x="3114665" y="2777639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2" name="TextBox 37">
                <a:extLst>
                  <a:ext uri="{FF2B5EF4-FFF2-40B4-BE49-F238E27FC236}">
                    <a16:creationId xmlns:a16="http://schemas.microsoft.com/office/drawing/2014/main" id="{8755B2CA-EA8E-5E49-A894-18C3B31B79DF}"/>
                  </a:ext>
                </a:extLst>
              </p:cNvPr>
              <p:cNvSpPr txBox="1"/>
              <p:nvPr/>
            </p:nvSpPr>
            <p:spPr>
              <a:xfrm>
                <a:off x="3857830" y="2410547"/>
                <a:ext cx="1253153" cy="3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accent1"/>
                    </a:solidFill>
                  </a:rPr>
                  <a:t>Blue Area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2D4A445-9795-6847-8B85-58103D3A95AB}"/>
                  </a:ext>
                </a:extLst>
              </p:cNvPr>
              <p:cNvSpPr/>
              <p:nvPr/>
            </p:nvSpPr>
            <p:spPr>
              <a:xfrm>
                <a:off x="5434693" y="2972770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37">
                <a:extLst>
                  <a:ext uri="{FF2B5EF4-FFF2-40B4-BE49-F238E27FC236}">
                    <a16:creationId xmlns:a16="http://schemas.microsoft.com/office/drawing/2014/main" id="{C2DD6092-CB8F-2A4B-91DC-E04AC7B07400}"/>
                  </a:ext>
                </a:extLst>
              </p:cNvPr>
              <p:cNvSpPr txBox="1"/>
              <p:nvPr/>
            </p:nvSpPr>
            <p:spPr>
              <a:xfrm>
                <a:off x="5459744" y="2317064"/>
                <a:ext cx="567580" cy="58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Area</a:t>
                </a:r>
              </a:p>
            </p:txBody>
          </p:sp>
          <p:sp>
            <p:nvSpPr>
              <p:cNvPr id="68" name="TextBox 37">
                <a:extLst>
                  <a:ext uri="{FF2B5EF4-FFF2-40B4-BE49-F238E27FC236}">
                    <a16:creationId xmlns:a16="http://schemas.microsoft.com/office/drawing/2014/main" id="{BC370162-5A79-9345-A7D3-16C716771546}"/>
                  </a:ext>
                </a:extLst>
              </p:cNvPr>
              <p:cNvSpPr txBox="1"/>
              <p:nvPr/>
            </p:nvSpPr>
            <p:spPr>
              <a:xfrm>
                <a:off x="6074128" y="2339322"/>
                <a:ext cx="669943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6981" y="2603214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1">
                <a:extLst>
                  <a:ext uri="{FF2B5EF4-FFF2-40B4-BE49-F238E27FC236}">
                    <a16:creationId xmlns:a16="http://schemas.microsoft.com/office/drawing/2014/main" id="{F2BE3751-E7E9-F741-B723-4A294EDD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670" y="2632916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1">
                <a:extLst>
                  <a:ext uri="{FF2B5EF4-FFF2-40B4-BE49-F238E27FC236}">
                    <a16:creationId xmlns:a16="http://schemas.microsoft.com/office/drawing/2014/main" id="{2958C5F2-5817-1445-BCA7-7A3FB2C36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7931" y="2632916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1">
                <a:extLst>
                  <a:ext uri="{FF2B5EF4-FFF2-40B4-BE49-F238E27FC236}">
                    <a16:creationId xmlns:a16="http://schemas.microsoft.com/office/drawing/2014/main" id="{13D96050-289D-704D-BFE2-38AD0C5B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8153" y="2633269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1">
                <a:extLst>
                  <a:ext uri="{FF2B5EF4-FFF2-40B4-BE49-F238E27FC236}">
                    <a16:creationId xmlns:a16="http://schemas.microsoft.com/office/drawing/2014/main" id="{08EF8961-42AE-E342-A14D-9EB96204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7878" y="2603214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1">
                <a:extLst>
                  <a:ext uri="{FF2B5EF4-FFF2-40B4-BE49-F238E27FC236}">
                    <a16:creationId xmlns:a16="http://schemas.microsoft.com/office/drawing/2014/main" id="{F921FADD-C51E-9545-9F00-B2B38A79F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578" y="2631188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A69233-493B-1F43-84F3-755B8EAF2942}"/>
                  </a:ext>
                </a:extLst>
              </p:cNvPr>
              <p:cNvSpPr/>
              <p:nvPr/>
            </p:nvSpPr>
            <p:spPr>
              <a:xfrm>
                <a:off x="6089831" y="2974717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F28FE4-2BC0-0A40-8604-AFAE96106B56}"/>
                  </a:ext>
                </a:extLst>
              </p:cNvPr>
              <p:cNvSpPr/>
              <p:nvPr/>
            </p:nvSpPr>
            <p:spPr>
              <a:xfrm>
                <a:off x="6746245" y="2784630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33F507-387E-0448-BE82-A51825E7B880}"/>
                  </a:ext>
                </a:extLst>
              </p:cNvPr>
              <p:cNvSpPr/>
              <p:nvPr/>
            </p:nvSpPr>
            <p:spPr>
              <a:xfrm>
                <a:off x="9066273" y="2979761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121" y="263975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42072A58-4546-094E-8BA9-680C4E8C9A5A}"/>
                </a:ext>
              </a:extLst>
            </p:cNvPr>
            <p:cNvSpPr txBox="1"/>
            <p:nvPr/>
          </p:nvSpPr>
          <p:spPr>
            <a:xfrm>
              <a:off x="8307578" y="2142931"/>
              <a:ext cx="15098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</a:rPr>
                <a:t>Blue Area</a:t>
              </a:r>
            </a:p>
          </p:txBody>
        </p:sp>
        <p:sp>
          <p:nvSpPr>
            <p:cNvPr id="93" name="TextBox 37">
              <a:extLst>
                <a:ext uri="{FF2B5EF4-FFF2-40B4-BE49-F238E27FC236}">
                  <a16:creationId xmlns:a16="http://schemas.microsoft.com/office/drawing/2014/main" id="{374F0E13-6718-2340-9192-C4898B724E75}"/>
                </a:ext>
              </a:extLst>
            </p:cNvPr>
            <p:cNvSpPr txBox="1"/>
            <p:nvPr/>
          </p:nvSpPr>
          <p:spPr>
            <a:xfrm>
              <a:off x="10525782" y="2082657"/>
              <a:ext cx="68382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Red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AB5B1B6-9EEF-0A1F-2FF3-4C407EE47DC1}"/>
              </a:ext>
            </a:extLst>
          </p:cNvPr>
          <p:cNvGrpSpPr/>
          <p:nvPr/>
        </p:nvGrpSpPr>
        <p:grpSpPr>
          <a:xfrm>
            <a:off x="766816" y="1460345"/>
            <a:ext cx="9704957" cy="2478139"/>
            <a:chOff x="952167" y="1163783"/>
            <a:chExt cx="9704957" cy="247813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952167" y="1163783"/>
              <a:ext cx="9559599" cy="2478139"/>
              <a:chOff x="1223864" y="2804128"/>
              <a:chExt cx="7690525" cy="1573190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1223864" y="3364443"/>
                <a:ext cx="971296" cy="2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Uploader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362390" y="3246397"/>
                    <a:ext cx="177898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5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2390" y="3246397"/>
                    <a:ext cx="1778982" cy="2508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059" y="3766087"/>
                <a:ext cx="17823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059" y="3039083"/>
                <a:ext cx="0" cy="96854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6686964" cy="197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629" y="4028565"/>
                    <a:ext cx="883485" cy="292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629" y="4028565"/>
                    <a:ext cx="883485" cy="2922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791" y="2804128"/>
                <a:ext cx="0" cy="12115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460" y="2804128"/>
                <a:ext cx="0" cy="12115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584" y="2804128"/>
                <a:ext cx="0" cy="12047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370" y="2804128"/>
                <a:ext cx="0" cy="12283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3562" y="4007986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3562" y="4007986"/>
                    <a:ext cx="88348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id="{F523DBAE-6F9D-0141-9661-5D4273801DD1}"/>
                    </a:ext>
                  </a:extLst>
                </p:cNvPr>
                <p:cNvSpPr txBox="1"/>
                <p:nvPr/>
              </p:nvSpPr>
              <p:spPr>
                <a:xfrm>
                  <a:off x="6436841" y="3092552"/>
                  <a:ext cx="1098204" cy="460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id="{F523DBAE-6F9D-0141-9661-5D4273801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841" y="3092552"/>
                  <a:ext cx="1098204" cy="460319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37">
                  <a:extLst>
                    <a:ext uri="{FF2B5EF4-FFF2-40B4-BE49-F238E27FC236}">
                      <a16:creationId xmlns:a16="http://schemas.microsoft.com/office/drawing/2014/main" id="{B6ACF8E1-625B-BE4E-A9A4-4EBF07C2B55B}"/>
                    </a:ext>
                  </a:extLst>
                </p:cNvPr>
                <p:cNvSpPr txBox="1"/>
                <p:nvPr/>
              </p:nvSpPr>
              <p:spPr>
                <a:xfrm>
                  <a:off x="9558920" y="3092552"/>
                  <a:ext cx="1098204" cy="460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37">
                  <a:extLst>
                    <a:ext uri="{FF2B5EF4-FFF2-40B4-BE49-F238E27FC236}">
                      <a16:creationId xmlns:a16="http://schemas.microsoft.com/office/drawing/2014/main" id="{B6ACF8E1-625B-BE4E-A9A4-4EBF07C2B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920" y="3092552"/>
                  <a:ext cx="1098204" cy="460319"/>
                </a:xfrm>
                <a:prstGeom prst="rect">
                  <a:avLst/>
                </a:prstGeom>
                <a:blipFill>
                  <a:blip r:embed="rId7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37">
                <a:extLst>
                  <a:ext uri="{FF2B5EF4-FFF2-40B4-BE49-F238E27FC236}">
                    <a16:creationId xmlns:a16="http://schemas.microsoft.com/office/drawing/2014/main" id="{A6B08E48-29D9-500C-1F1C-1180215A1094}"/>
                  </a:ext>
                </a:extLst>
              </p:cNvPr>
              <p:cNvSpPr txBox="1"/>
              <p:nvPr/>
            </p:nvSpPr>
            <p:spPr>
              <a:xfrm>
                <a:off x="5087315" y="3339615"/>
                <a:ext cx="109820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37">
                <a:extLst>
                  <a:ext uri="{FF2B5EF4-FFF2-40B4-BE49-F238E27FC236}">
                    <a16:creationId xmlns:a16="http://schemas.microsoft.com/office/drawing/2014/main" id="{A6B08E48-29D9-500C-1F1C-1180215A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15" y="3339615"/>
                <a:ext cx="1098204" cy="391582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>
            <a:extLst>
              <a:ext uri="{FF2B5EF4-FFF2-40B4-BE49-F238E27FC236}">
                <a16:creationId xmlns:a16="http://schemas.microsoft.com/office/drawing/2014/main" id="{77E0A043-23AA-795E-0F28-C862230F9030}"/>
              </a:ext>
            </a:extLst>
          </p:cNvPr>
          <p:cNvSpPr/>
          <p:nvPr/>
        </p:nvSpPr>
        <p:spPr>
          <a:xfrm rot="5400000">
            <a:off x="6056327" y="1006989"/>
            <a:ext cx="308856" cy="1148677"/>
          </a:xfrm>
          <a:prstGeom prst="leftBrace">
            <a:avLst>
              <a:gd name="adj1" fmla="val 117908"/>
              <a:gd name="adj2" fmla="val 50000"/>
            </a:avLst>
          </a:prstGeom>
          <a:noFill/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555453F3-7C31-48C3-AB42-02E45696F5D3}"/>
              </a:ext>
            </a:extLst>
          </p:cNvPr>
          <p:cNvSpPr txBox="1"/>
          <p:nvPr/>
        </p:nvSpPr>
        <p:spPr>
          <a:xfrm>
            <a:off x="5727102" y="1030560"/>
            <a:ext cx="10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b="1" i="1" dirty="0" err="1"/>
              <a:t>idel</a:t>
            </a:r>
            <a:r>
              <a:rPr lang="en-US" b="1" i="1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7327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55</Words>
  <Application>Microsoft Macintosh PowerPoint</Application>
  <PresentationFormat>寬螢幕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佈景主題</vt:lpstr>
      <vt:lpstr>A Frame Sending Scheme in Adaptive Video Streaming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100</cp:revision>
  <dcterms:created xsi:type="dcterms:W3CDTF">2022-01-14T12:25:12Z</dcterms:created>
  <dcterms:modified xsi:type="dcterms:W3CDTF">2022-06-02T14:39:26Z</dcterms:modified>
</cp:coreProperties>
</file>