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7" r:id="rId5"/>
    <p:sldId id="269" r:id="rId6"/>
    <p:sldId id="274" r:id="rId7"/>
    <p:sldId id="275" r:id="rId8"/>
    <p:sldId id="264" r:id="rId9"/>
    <p:sldId id="265" r:id="rId10"/>
    <p:sldId id="266" r:id="rId11"/>
    <p:sldId id="270" r:id="rId12"/>
    <p:sldId id="258" r:id="rId13"/>
    <p:sldId id="272" r:id="rId14"/>
    <p:sldId id="271" r:id="rId15"/>
    <p:sldId id="261" r:id="rId16"/>
    <p:sldId id="262" r:id="rId17"/>
    <p:sldId id="263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4689" y="995864"/>
            <a:ext cx="7766936" cy="1646302"/>
          </a:xfrm>
        </p:spPr>
        <p:txBody>
          <a:bodyPr/>
          <a:lstStyle/>
          <a:p>
            <a:pPr algn="l"/>
            <a:r>
              <a:rPr lang="pt-BR" dirty="0"/>
              <a:t>Projeto Portão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28615" y="4050833"/>
            <a:ext cx="4345387" cy="2066503"/>
          </a:xfrm>
        </p:spPr>
        <p:txBody>
          <a:bodyPr>
            <a:normAutofit/>
          </a:bodyPr>
          <a:lstStyle/>
          <a:p>
            <a:r>
              <a:rPr lang="pt-BR" dirty="0"/>
              <a:t>Gabriel de Freitas Santos Sábio	</a:t>
            </a:r>
          </a:p>
          <a:p>
            <a:r>
              <a:rPr lang="pt-BR" dirty="0"/>
              <a:t>João Carlos de Brito</a:t>
            </a:r>
          </a:p>
          <a:p>
            <a:r>
              <a:rPr lang="pt-BR" dirty="0"/>
              <a:t>William </a:t>
            </a:r>
            <a:r>
              <a:rPr lang="pt-BR" dirty="0" err="1"/>
              <a:t>Yong</a:t>
            </a:r>
            <a:r>
              <a:rPr lang="pt-BR" dirty="0"/>
              <a:t> Wen </a:t>
            </a:r>
            <a:r>
              <a:rPr lang="pt-BR" dirty="0" err="1"/>
              <a:t>Zhou</a:t>
            </a:r>
            <a:endParaRPr lang="pt-BR" dirty="0"/>
          </a:p>
          <a:p>
            <a:endParaRPr lang="pt-BR" dirty="0"/>
          </a:p>
          <a:p>
            <a:r>
              <a:rPr lang="pt-BR" dirty="0"/>
              <a:t>Prof.: Me. Marcos Roberto </a:t>
            </a:r>
            <a:r>
              <a:rPr lang="pt-BR" dirty="0" err="1"/>
              <a:t>Ruybal</a:t>
            </a:r>
            <a:r>
              <a:rPr lang="pt-BR" dirty="0"/>
              <a:t> Bica</a:t>
            </a:r>
          </a:p>
          <a:p>
            <a:endParaRPr lang="pt-BR" dirty="0"/>
          </a:p>
        </p:txBody>
      </p:sp>
      <p:pic>
        <p:nvPicPr>
          <p:cNvPr id="3074" name="Picture 2" descr="Resultado de imagem para portao eletronico">
            <a:extLst>
              <a:ext uri="{FF2B5EF4-FFF2-40B4-BE49-F238E27FC236}">
                <a16:creationId xmlns:a16="http://schemas.microsoft.com/office/drawing/2014/main" id="{BE57E424-E7D9-4C44-A62F-3AA9715B1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944" y="1582841"/>
            <a:ext cx="31242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ifsp birigui">
            <a:extLst>
              <a:ext uri="{FF2B5EF4-FFF2-40B4-BE49-F238E27FC236}">
                <a16:creationId xmlns:a16="http://schemas.microsoft.com/office/drawing/2014/main" id="{F031D78D-1E59-415B-9010-542E1C365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" y="4599282"/>
            <a:ext cx="32766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833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Interromper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Se, em algum momento de seu fechamento ou abertura o botão interromper for pressionado, o portão mudará seu estado para parado</a:t>
            </a:r>
          </a:p>
        </p:txBody>
      </p:sp>
    </p:spTree>
    <p:extLst>
      <p:ext uri="{BB962C8B-B14F-4D97-AF65-F5344CB8AC3E}">
        <p14:creationId xmlns:p14="http://schemas.microsoft.com/office/powerpoint/2010/main" val="325308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Introdução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Explicação</a:t>
            </a:r>
          </a:p>
          <a:p>
            <a:r>
              <a:rPr lang="pt-BR" dirty="0"/>
              <a:t>Fluxograma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Códigos</a:t>
            </a:r>
          </a:p>
        </p:txBody>
      </p:sp>
      <p:pic>
        <p:nvPicPr>
          <p:cNvPr id="4" name="Picture 2" descr="Resultado de imagem para AGENDA">
            <a:extLst>
              <a:ext uri="{FF2B5EF4-FFF2-40B4-BE49-F238E27FC236}">
                <a16:creationId xmlns:a16="http://schemas.microsoft.com/office/drawing/2014/main" id="{DC81A893-5D57-4148-9D7A-C2460220F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725" y="1081873"/>
            <a:ext cx="3531694" cy="370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05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19" y="0"/>
            <a:ext cx="5807804" cy="657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6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1F764-2414-4DA3-9AC9-CE3F2D4B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Hardware do portão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D629F8F-A959-442E-B717-303C2F2D1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11550"/>
            <a:ext cx="8711762" cy="483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84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Introdução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Explicação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Fluxograma</a:t>
            </a:r>
          </a:p>
          <a:p>
            <a:r>
              <a:rPr lang="pt-BR" dirty="0"/>
              <a:t>Códigos</a:t>
            </a:r>
          </a:p>
        </p:txBody>
      </p:sp>
      <p:pic>
        <p:nvPicPr>
          <p:cNvPr id="4" name="Picture 2" descr="Resultado de imagem para AGENDA">
            <a:extLst>
              <a:ext uri="{FF2B5EF4-FFF2-40B4-BE49-F238E27FC236}">
                <a16:creationId xmlns:a16="http://schemas.microsoft.com/office/drawing/2014/main" id="{63A2D88B-28BC-4760-8F68-63E557FAA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725" y="1081873"/>
            <a:ext cx="3531694" cy="370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54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Instanciando variáveis e declarando métodos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78264"/>
            <a:ext cx="7678375" cy="34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2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do portão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49639"/>
            <a:ext cx="41243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88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do portão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63516"/>
            <a:ext cx="42481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79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932AD-26F2-4B26-9F95-F81CAAB7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 ?</a:t>
            </a:r>
          </a:p>
        </p:txBody>
      </p:sp>
      <p:pic>
        <p:nvPicPr>
          <p:cNvPr id="1026" name="Picture 2" descr="Resultado de imagem para pergunta">
            <a:extLst>
              <a:ext uri="{FF2B5EF4-FFF2-40B4-BE49-F238E27FC236}">
                <a16:creationId xmlns:a16="http://schemas.microsoft.com/office/drawing/2014/main" id="{8FA440EE-2E71-4966-864A-054BF20E6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097" y="1597981"/>
            <a:ext cx="6716034" cy="446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53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/>
              <a:t>Explicação</a:t>
            </a:r>
          </a:p>
          <a:p>
            <a:r>
              <a:rPr lang="pt-BR" dirty="0"/>
              <a:t>Fluxograma</a:t>
            </a:r>
          </a:p>
          <a:p>
            <a:r>
              <a:rPr lang="pt-BR" dirty="0"/>
              <a:t>Códigos</a:t>
            </a:r>
          </a:p>
        </p:txBody>
      </p:sp>
      <p:pic>
        <p:nvPicPr>
          <p:cNvPr id="4" name="Picture 2" descr="Resultado de imagem para AGENDA">
            <a:extLst>
              <a:ext uri="{FF2B5EF4-FFF2-40B4-BE49-F238E27FC236}">
                <a16:creationId xmlns:a16="http://schemas.microsoft.com/office/drawing/2014/main" id="{B4F72A5D-F67F-4004-84E0-7D61C78E7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725" y="1081873"/>
            <a:ext cx="3531694" cy="370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1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Explicação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Fluxograma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Códigos</a:t>
            </a:r>
          </a:p>
        </p:txBody>
      </p:sp>
      <p:pic>
        <p:nvPicPr>
          <p:cNvPr id="5122" name="Picture 2" descr="Resultado de imagem para AGENDA">
            <a:extLst>
              <a:ext uri="{FF2B5EF4-FFF2-40B4-BE49-F238E27FC236}">
                <a16:creationId xmlns:a16="http://schemas.microsoft.com/office/drawing/2014/main" id="{15EE1D6B-A7B9-4162-B5BC-62BB37D2F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725" y="1081873"/>
            <a:ext cx="3531694" cy="370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54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projeto consiste na criação de um portão através do microcontrolador PIC</a:t>
            </a:r>
          </a:p>
          <a:p>
            <a:r>
              <a:rPr lang="pt-BR" dirty="0"/>
              <a:t>Estados: aberto, abrindo, fechado, fechando, parado</a:t>
            </a:r>
          </a:p>
          <a:p>
            <a:r>
              <a:rPr lang="pt-BR" dirty="0"/>
              <a:t>O portão inicia no estado parado</a:t>
            </a:r>
          </a:p>
          <a:p>
            <a:r>
              <a:rPr lang="pt-BR" dirty="0"/>
              <a:t>Após isso, existem duas opções</a:t>
            </a:r>
          </a:p>
          <a:p>
            <a:pPr lvl="1"/>
            <a:r>
              <a:rPr lang="pt-BR" dirty="0"/>
              <a:t>Botão fechar</a:t>
            </a:r>
          </a:p>
          <a:p>
            <a:pPr lvl="1"/>
            <a:r>
              <a:rPr lang="pt-BR" dirty="0"/>
              <a:t>Botão abrir</a:t>
            </a:r>
          </a:p>
        </p:txBody>
      </p:sp>
    </p:spTree>
    <p:extLst>
      <p:ext uri="{BB962C8B-B14F-4D97-AF65-F5344CB8AC3E}">
        <p14:creationId xmlns:p14="http://schemas.microsoft.com/office/powerpoint/2010/main" val="125164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Introdução</a:t>
            </a:r>
          </a:p>
          <a:p>
            <a:r>
              <a:rPr lang="pt-BR" dirty="0"/>
              <a:t>Explicação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Fluxograma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Códigos</a:t>
            </a:r>
          </a:p>
        </p:txBody>
      </p:sp>
      <p:pic>
        <p:nvPicPr>
          <p:cNvPr id="5" name="Picture 2" descr="Resultado de imagem para AGENDA">
            <a:extLst>
              <a:ext uri="{FF2B5EF4-FFF2-40B4-BE49-F238E27FC236}">
                <a16:creationId xmlns:a16="http://schemas.microsoft.com/office/drawing/2014/main" id="{A577ABD6-58F3-4C0E-A865-A8B70DBC2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581" y="1126261"/>
            <a:ext cx="3531694" cy="370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21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360B3-4742-4D69-9A20-3661D30D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utilizados</a:t>
            </a:r>
          </a:p>
        </p:txBody>
      </p:sp>
      <p:pic>
        <p:nvPicPr>
          <p:cNvPr id="2050" name="Picture 2" descr="Resultado de imagem para pic18f4520">
            <a:extLst>
              <a:ext uri="{FF2B5EF4-FFF2-40B4-BE49-F238E27FC236}">
                <a16:creationId xmlns:a16="http://schemas.microsoft.com/office/drawing/2014/main" id="{DBCA13B8-9FB6-4706-9B91-BEB55195ED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974" y="2244741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2FDB29F-FD41-49F0-B7D3-3DB9CE906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577" y="3219136"/>
            <a:ext cx="2489188" cy="1708465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47333AE-F2A5-4147-9CF4-9B185351013E}"/>
              </a:ext>
            </a:extLst>
          </p:cNvPr>
          <p:cNvSpPr txBox="1">
            <a:spLocks/>
          </p:cNvSpPr>
          <p:nvPr/>
        </p:nvSpPr>
        <p:spPr>
          <a:xfrm>
            <a:off x="5699464" y="4847208"/>
            <a:ext cx="3574538" cy="1194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CBCFF0-10D2-40A4-8D0E-0CD922F52E81}"/>
              </a:ext>
            </a:extLst>
          </p:cNvPr>
          <p:cNvSpPr/>
          <p:nvPr/>
        </p:nvSpPr>
        <p:spPr>
          <a:xfrm>
            <a:off x="6954174" y="42567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PIC18F4520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38D80C-136B-4905-A373-070025C184E7}"/>
              </a:ext>
            </a:extLst>
          </p:cNvPr>
          <p:cNvSpPr/>
          <p:nvPr/>
        </p:nvSpPr>
        <p:spPr>
          <a:xfrm>
            <a:off x="1927668" y="478050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RX TX USB</a:t>
            </a:r>
          </a:p>
        </p:txBody>
      </p:sp>
    </p:spTree>
    <p:extLst>
      <p:ext uri="{BB962C8B-B14F-4D97-AF65-F5344CB8AC3E}">
        <p14:creationId xmlns:p14="http://schemas.microsoft.com/office/powerpoint/2010/main" val="79859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360B3-4742-4D69-9A20-3661D30D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Softwares Utilizados</a:t>
            </a:r>
            <a:br>
              <a:rPr lang="pt-BR" dirty="0"/>
            </a:br>
            <a:endParaRPr lang="pt-BR" dirty="0"/>
          </a:p>
        </p:txBody>
      </p:sp>
      <p:pic>
        <p:nvPicPr>
          <p:cNvPr id="2052" name="Picture 4" descr="Resultado de imagem para java">
            <a:extLst>
              <a:ext uri="{FF2B5EF4-FFF2-40B4-BE49-F238E27FC236}">
                <a16:creationId xmlns:a16="http://schemas.microsoft.com/office/drawing/2014/main" id="{157CAA74-72B1-4A3E-B73C-4AEA9B0E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336" y="420720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mplab">
            <a:extLst>
              <a:ext uri="{FF2B5EF4-FFF2-40B4-BE49-F238E27FC236}">
                <a16:creationId xmlns:a16="http://schemas.microsoft.com/office/drawing/2014/main" id="{45A462A9-749F-4BF6-A136-E28456F15D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36" y="170434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linguagem c">
            <a:extLst>
              <a:ext uri="{FF2B5EF4-FFF2-40B4-BE49-F238E27FC236}">
                <a16:creationId xmlns:a16="http://schemas.microsoft.com/office/drawing/2014/main" id="{75C1CDCC-57C6-4501-9576-4D08DF60C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978" y="2394168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78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 fechar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botão fechar for pressionado, serão feitas algumas verificações</a:t>
            </a:r>
          </a:p>
          <a:p>
            <a:pPr lvl="1"/>
            <a:r>
              <a:rPr lang="pt-BR" dirty="0"/>
              <a:t>O portão está parado, aberto ou abrindo?</a:t>
            </a:r>
          </a:p>
          <a:p>
            <a:pPr lvl="2"/>
            <a:r>
              <a:rPr lang="pt-BR" dirty="0"/>
              <a:t>Se sim, o portão iniciará o fechamento</a:t>
            </a:r>
          </a:p>
          <a:p>
            <a:pPr lvl="2"/>
            <a:r>
              <a:rPr lang="pt-BR" dirty="0"/>
              <a:t>Se não, ele mudará seu estado atual para parado</a:t>
            </a:r>
          </a:p>
        </p:txBody>
      </p:sp>
    </p:spTree>
    <p:extLst>
      <p:ext uri="{BB962C8B-B14F-4D97-AF65-F5344CB8AC3E}">
        <p14:creationId xmlns:p14="http://schemas.microsoft.com/office/powerpoint/2010/main" val="169916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 abrir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botão abrir for pressionado, outras verificações serão feitas</a:t>
            </a:r>
          </a:p>
          <a:p>
            <a:pPr lvl="1"/>
            <a:r>
              <a:rPr lang="pt-BR" dirty="0"/>
              <a:t>O portão está parado, fechando ou fechado?</a:t>
            </a:r>
          </a:p>
          <a:p>
            <a:pPr lvl="2"/>
            <a:r>
              <a:rPr lang="pt-BR" dirty="0"/>
              <a:t>Se sim, o portão iniciará a abertura</a:t>
            </a:r>
          </a:p>
          <a:p>
            <a:pPr lvl="2"/>
            <a:r>
              <a:rPr lang="pt-BR" dirty="0"/>
              <a:t>Se não, ele mudará seu estado atual para parado</a:t>
            </a:r>
          </a:p>
        </p:txBody>
      </p:sp>
    </p:spTree>
    <p:extLst>
      <p:ext uri="{BB962C8B-B14F-4D97-AF65-F5344CB8AC3E}">
        <p14:creationId xmlns:p14="http://schemas.microsoft.com/office/powerpoint/2010/main" val="26624968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938</TotalTime>
  <Words>200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Facetado</vt:lpstr>
      <vt:lpstr>Projeto Portão</vt:lpstr>
      <vt:lpstr>Agenda</vt:lpstr>
      <vt:lpstr>Agenda</vt:lpstr>
      <vt:lpstr>Introdução</vt:lpstr>
      <vt:lpstr>Agenda</vt:lpstr>
      <vt:lpstr>Componentes utilizados</vt:lpstr>
      <vt:lpstr>Softwares Utilizados </vt:lpstr>
      <vt:lpstr>Botão fechar</vt:lpstr>
      <vt:lpstr>Botão abrir</vt:lpstr>
      <vt:lpstr>Interromper</vt:lpstr>
      <vt:lpstr>Agenda</vt:lpstr>
      <vt:lpstr>Apresentação do PowerPoint</vt:lpstr>
      <vt:lpstr>Hardware do portão</vt:lpstr>
      <vt:lpstr>Agenda</vt:lpstr>
      <vt:lpstr>Instanciando variáveis e declarando métodos</vt:lpstr>
      <vt:lpstr>Verificação do portão</vt:lpstr>
      <vt:lpstr>Verificação do portão</vt:lpstr>
      <vt:lpstr>Perguntas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Portão</dc:title>
  <dc:creator>Gabriel</dc:creator>
  <cp:lastModifiedBy>João Brito</cp:lastModifiedBy>
  <cp:revision>16</cp:revision>
  <dcterms:created xsi:type="dcterms:W3CDTF">2019-11-29T04:23:05Z</dcterms:created>
  <dcterms:modified xsi:type="dcterms:W3CDTF">2019-11-29T21:37:32Z</dcterms:modified>
</cp:coreProperties>
</file>