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7" r:id="rId4"/>
    <p:sldId id="257" r:id="rId5"/>
    <p:sldId id="258" r:id="rId6"/>
    <p:sldId id="264" r:id="rId7"/>
    <p:sldId id="266" r:id="rId8"/>
    <p:sldId id="260" r:id="rId9"/>
    <p:sldId id="265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776" autoAdjust="0"/>
  </p:normalViewPr>
  <p:slideViewPr>
    <p:cSldViewPr snapToGrid="0">
      <p:cViewPr>
        <p:scale>
          <a:sx n="33" d="100"/>
          <a:sy n="33" d="100"/>
        </p:scale>
        <p:origin x="238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5298-ECEA-411F-B327-049203A32308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D627-C664-4B70-8888-2A35FB23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6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5D627-C664-4B70-8888-2A35FB2357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4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F68B-5312-CD99-1067-0FD57FCAA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241BFB-63DF-D0AE-CA0C-0BCBBD35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88543-8243-FF86-4741-91E42CDC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6B30F-ED50-3193-ADA2-D5BACFBB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7C55F-9658-D4AD-A63C-33DF6755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75D47-484B-314C-1DE5-1FBF57BF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8956D-B115-408D-C1C1-527E747B0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2BD89-FAB0-039A-B2A9-DFD7ACE0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901C8-01C9-B6CF-57E9-279C4091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1F832-79FF-88DC-07BC-3153AF55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2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29491-D594-DD1A-52B4-2D4F49DF7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8170E7-9030-FA03-894F-94124AC7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2B859-4405-D7C6-C928-FEC4E00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D8D1F-1D2D-D73E-0F0B-2C12D999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A9F65-95F9-F3BE-D87A-135EA109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1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561E7-1117-C695-290B-578D7F5D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0E746-FBAE-67B6-DB67-1E1DEBB1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DEF36-916E-DB8B-20DC-CDD5221F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F2E32-ECF6-BD25-A550-B13B0F16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139BF-2034-27F6-0434-E1ACC5A1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EB193-7006-3A25-32FA-6D7B4770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8A321-CBCF-DB09-AB2F-6038F41D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4B6FE-0B70-A129-2AFC-A47A3AF6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6DD76-CAC9-9C28-E005-67330421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B57D6-199E-79E9-053C-433C129C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4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CA067-7345-699E-0E52-98DA51B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B701-E6E3-DA9A-76AC-A9DD08D7E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178E0-2B97-A501-16D9-5DC0A1D0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5278EC-6BED-E1C6-21DF-5E93DF64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CF6EB-AFF8-81E5-F983-BDE7C89C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4B242-D985-23E8-4461-874F8D52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8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32AF1-A0D5-DC52-0391-30BEF197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88CAE-1A50-2311-9168-6EC1F179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0F851-8D82-1FED-3655-886ACF450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F916F-33E2-0B22-A4E3-2A960A71B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B0FDB-ACF8-A952-9C90-313F0FCC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58E4B1-BFA1-D1C9-13DA-2CB9DE59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88FA02-0479-37ED-631B-5D3EA95A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4670D-DA08-AAA9-E5C2-CCD5BD17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B4537-2E39-B361-724E-E466B4CE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13F430-BAB9-5E4C-32A4-F7454A13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223B29-39EE-37AE-A8E6-AC76A5F7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99EF03-AABF-F9BD-42F9-35547A2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3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425F3-DB5F-2638-DEE0-DFB42CF0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DFC06C-9BB6-596A-1DEB-3B309215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3B167-6C1D-FB72-0512-4B05380B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AEA94-3D8D-4DE3-0F5F-80E556AB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7C66B-2973-D5EB-5FA9-BFE52D44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988B9-BDCB-C644-77FC-C4BBB055A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AF0A0-81AC-7CE1-ADC9-AC1B52E2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90FF1-2933-A0C5-DA93-932B2D39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0E44E-B8D5-F0F4-9BC3-89EACF95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5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779C5-0498-B12A-DEDB-B6A3DC88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7EB7C-28C9-82E4-8B8B-60679DA6D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9E779-9502-927E-2A04-CC3D3D532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A5FA8-B529-8705-F7B0-DDECA7ED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42A91-893B-DABE-B5E9-893F2203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23D18-971D-EEB5-8116-8345960F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3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780C4-5BC7-C292-5E69-53CB246E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1D95E-B8BE-1359-57C4-E42FC186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2C338-C345-E877-0B4A-B4F2712A8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F1F3-287E-4F5C-9C3B-EBF4DDB11FB3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D0E77-8FC3-87AB-0DF4-9D2E31E69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88E73-628A-2A33-4DE6-95EEC63DA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DC5C-491A-4CF7-94F1-C7E0D2245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ng Vibration Spectrum Analysis - Vibration Research">
            <a:extLst>
              <a:ext uri="{FF2B5EF4-FFF2-40B4-BE49-F238E27FC236}">
                <a16:creationId xmlns:a16="http://schemas.microsoft.com/office/drawing/2014/main" id="{69D36B06-C843-7C6B-4138-A45E9BD51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3"/>
          <a:stretch/>
        </p:blipFill>
        <p:spPr bwMode="auto">
          <a:xfrm>
            <a:off x="2481401" y="2942747"/>
            <a:ext cx="2390400" cy="13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 vs. Frequency Domain - Vibration Testing - VRU">
            <a:extLst>
              <a:ext uri="{FF2B5EF4-FFF2-40B4-BE49-F238E27FC236}">
                <a16:creationId xmlns:a16="http://schemas.microsoft.com/office/drawing/2014/main" id="{729F162C-59C7-D060-46A3-DB00C93DA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t="3599" b="10883"/>
          <a:stretch/>
        </p:blipFill>
        <p:spPr bwMode="auto">
          <a:xfrm>
            <a:off x="2487424" y="1205543"/>
            <a:ext cx="2390421" cy="100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流程图: 可选过程 24">
            <a:extLst>
              <a:ext uri="{FF2B5EF4-FFF2-40B4-BE49-F238E27FC236}">
                <a16:creationId xmlns:a16="http://schemas.microsoft.com/office/drawing/2014/main" id="{A15D0358-7175-0A7F-7E05-EBD4F92CFB51}"/>
              </a:ext>
            </a:extLst>
          </p:cNvPr>
          <p:cNvSpPr/>
          <p:nvPr/>
        </p:nvSpPr>
        <p:spPr>
          <a:xfrm>
            <a:off x="11796115" y="1137343"/>
            <a:ext cx="2590445" cy="11430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Tuned CNN+LSTM</a:t>
            </a:r>
            <a:endParaRPr lang="zh-CN" altLang="en-US" sz="2000" b="1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99DE3963-D6E4-CE12-639B-5E319FC856A7}"/>
              </a:ext>
            </a:extLst>
          </p:cNvPr>
          <p:cNvSpPr/>
          <p:nvPr/>
        </p:nvSpPr>
        <p:spPr>
          <a:xfrm>
            <a:off x="10024941" y="1541443"/>
            <a:ext cx="1773104" cy="33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Bayesian Optimization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68F7BE5-D4B0-D657-0EA2-0548C06E9800}"/>
              </a:ext>
            </a:extLst>
          </p:cNvPr>
          <p:cNvSpPr/>
          <p:nvPr/>
        </p:nvSpPr>
        <p:spPr>
          <a:xfrm>
            <a:off x="4951418" y="3491201"/>
            <a:ext cx="1368888" cy="3362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Training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C6CF1F4E-19D8-0C27-4A71-DE10A7122D95}"/>
              </a:ext>
            </a:extLst>
          </p:cNvPr>
          <p:cNvSpPr/>
          <p:nvPr/>
        </p:nvSpPr>
        <p:spPr>
          <a:xfrm>
            <a:off x="4945471" y="1546090"/>
            <a:ext cx="1374835" cy="3362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Training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355" name="图片 1354">
            <a:extLst>
              <a:ext uri="{FF2B5EF4-FFF2-40B4-BE49-F238E27FC236}">
                <a16:creationId xmlns:a16="http://schemas.microsoft.com/office/drawing/2014/main" id="{7C84F63E-6404-99C7-0CFF-222ABDF337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706"/>
          <a:stretch/>
        </p:blipFill>
        <p:spPr>
          <a:xfrm>
            <a:off x="6341245" y="872619"/>
            <a:ext cx="3679836" cy="1802456"/>
          </a:xfrm>
          <a:prstGeom prst="rect">
            <a:avLst/>
          </a:prstGeom>
        </p:spPr>
      </p:pic>
      <p:pic>
        <p:nvPicPr>
          <p:cNvPr id="1357" name="图片 1356">
            <a:extLst>
              <a:ext uri="{FF2B5EF4-FFF2-40B4-BE49-F238E27FC236}">
                <a16:creationId xmlns:a16="http://schemas.microsoft.com/office/drawing/2014/main" id="{124F52CB-27DD-AEF0-7A10-29035396B0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33" t="39797" r="17763" b="19353"/>
          <a:stretch/>
        </p:blipFill>
        <p:spPr bwMode="auto">
          <a:xfrm>
            <a:off x="-1467568" y="907881"/>
            <a:ext cx="2806387" cy="17119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58" name="图片 1357">
            <a:extLst>
              <a:ext uri="{FF2B5EF4-FFF2-40B4-BE49-F238E27FC236}">
                <a16:creationId xmlns:a16="http://schemas.microsoft.com/office/drawing/2014/main" id="{BDE492D4-B9AC-E376-602E-2073F90AD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84006" y="2362637"/>
            <a:ext cx="3873600" cy="2256715"/>
          </a:xfrm>
          <a:prstGeom prst="rect">
            <a:avLst/>
          </a:prstGeom>
        </p:spPr>
      </p:pic>
      <p:pic>
        <p:nvPicPr>
          <p:cNvPr id="1359" name="图片 1358">
            <a:extLst>
              <a:ext uri="{FF2B5EF4-FFF2-40B4-BE49-F238E27FC236}">
                <a16:creationId xmlns:a16="http://schemas.microsoft.com/office/drawing/2014/main" id="{BF3F93FE-AB0D-0AFF-B9C9-419C9549FE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33" t="39797" r="17763" b="19353"/>
          <a:stretch/>
        </p:blipFill>
        <p:spPr bwMode="auto">
          <a:xfrm>
            <a:off x="-2613466" y="182560"/>
            <a:ext cx="3872812" cy="2362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AB87B95F-87F3-D2C4-3DAE-A5812842A73D}"/>
              </a:ext>
            </a:extLst>
          </p:cNvPr>
          <p:cNvSpPr/>
          <p:nvPr/>
        </p:nvSpPr>
        <p:spPr>
          <a:xfrm>
            <a:off x="-2115532" y="-597779"/>
            <a:ext cx="2936652" cy="1143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Intact Bridge DT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60" name="流程图: 可选过程 1359">
            <a:extLst>
              <a:ext uri="{FF2B5EF4-FFF2-40B4-BE49-F238E27FC236}">
                <a16:creationId xmlns:a16="http://schemas.microsoft.com/office/drawing/2014/main" id="{E0B32005-9566-C388-71EA-3CC1FB46860E}"/>
              </a:ext>
            </a:extLst>
          </p:cNvPr>
          <p:cNvSpPr/>
          <p:nvPr/>
        </p:nvSpPr>
        <p:spPr>
          <a:xfrm>
            <a:off x="-2098725" y="4266284"/>
            <a:ext cx="2806386" cy="1143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Damaged Bridge DT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62" name="矩形 1361">
            <a:extLst>
              <a:ext uri="{FF2B5EF4-FFF2-40B4-BE49-F238E27FC236}">
                <a16:creationId xmlns:a16="http://schemas.microsoft.com/office/drawing/2014/main" id="{D848A247-486A-338B-50BD-4EC666AE6C73}"/>
              </a:ext>
            </a:extLst>
          </p:cNvPr>
          <p:cNvSpPr/>
          <p:nvPr/>
        </p:nvSpPr>
        <p:spPr>
          <a:xfrm>
            <a:off x="2429230" y="638729"/>
            <a:ext cx="2482339" cy="42760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3" name="流程图: 可选过程 1362">
            <a:extLst>
              <a:ext uri="{FF2B5EF4-FFF2-40B4-BE49-F238E27FC236}">
                <a16:creationId xmlns:a16="http://schemas.microsoft.com/office/drawing/2014/main" id="{35E5D9B6-25A6-C190-EDB6-8622E33EA177}"/>
              </a:ext>
            </a:extLst>
          </p:cNvPr>
          <p:cNvSpPr/>
          <p:nvPr/>
        </p:nvSpPr>
        <p:spPr>
          <a:xfrm>
            <a:off x="2299599" y="-57100"/>
            <a:ext cx="2645872" cy="762786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Vibration Signal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64" name="流程图: 可选过程 1363">
            <a:extLst>
              <a:ext uri="{FF2B5EF4-FFF2-40B4-BE49-F238E27FC236}">
                <a16:creationId xmlns:a16="http://schemas.microsoft.com/office/drawing/2014/main" id="{8FDC7E5F-8E7C-E08A-D565-E2D585CDD30C}"/>
              </a:ext>
            </a:extLst>
          </p:cNvPr>
          <p:cNvSpPr/>
          <p:nvPr/>
        </p:nvSpPr>
        <p:spPr>
          <a:xfrm>
            <a:off x="6858227" y="257336"/>
            <a:ext cx="2645872" cy="762786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CNN+LSTM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66" name="流程图: 可选过程 1365">
            <a:extLst>
              <a:ext uri="{FF2B5EF4-FFF2-40B4-BE49-F238E27FC236}">
                <a16:creationId xmlns:a16="http://schemas.microsoft.com/office/drawing/2014/main" id="{EA936F79-79E6-65B2-702E-55D842B9B11B}"/>
              </a:ext>
            </a:extLst>
          </p:cNvPr>
          <p:cNvSpPr/>
          <p:nvPr/>
        </p:nvSpPr>
        <p:spPr>
          <a:xfrm>
            <a:off x="6938507" y="4348270"/>
            <a:ext cx="2645872" cy="762786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CNN+Transformers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67" name="箭头: 右 1366">
            <a:extLst>
              <a:ext uri="{FF2B5EF4-FFF2-40B4-BE49-F238E27FC236}">
                <a16:creationId xmlns:a16="http://schemas.microsoft.com/office/drawing/2014/main" id="{49B108D9-F09C-5DD5-0DDB-988CA2490EEB}"/>
              </a:ext>
            </a:extLst>
          </p:cNvPr>
          <p:cNvSpPr/>
          <p:nvPr/>
        </p:nvSpPr>
        <p:spPr>
          <a:xfrm>
            <a:off x="10028800" y="3429000"/>
            <a:ext cx="1773104" cy="3348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Bayesian Optimization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68" name="流程图: 可选过程 1367">
            <a:extLst>
              <a:ext uri="{FF2B5EF4-FFF2-40B4-BE49-F238E27FC236}">
                <a16:creationId xmlns:a16="http://schemas.microsoft.com/office/drawing/2014/main" id="{E696069C-E1D8-52A0-C5C9-DAD6E15F2B54}"/>
              </a:ext>
            </a:extLst>
          </p:cNvPr>
          <p:cNvSpPr/>
          <p:nvPr/>
        </p:nvSpPr>
        <p:spPr>
          <a:xfrm>
            <a:off x="11794185" y="2993142"/>
            <a:ext cx="2592375" cy="11430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Tuned </a:t>
            </a:r>
            <a:r>
              <a:rPr lang="en-US" altLang="zh-CN" sz="2000" b="1" dirty="0" err="1"/>
              <a:t>CNN+Transformers</a:t>
            </a:r>
            <a:endParaRPr lang="zh-CN" altLang="en-US" sz="2000" b="1" dirty="0"/>
          </a:p>
        </p:txBody>
      </p:sp>
      <p:pic>
        <p:nvPicPr>
          <p:cNvPr id="1372" name="图片 1371">
            <a:extLst>
              <a:ext uri="{FF2B5EF4-FFF2-40B4-BE49-F238E27FC236}">
                <a16:creationId xmlns:a16="http://schemas.microsoft.com/office/drawing/2014/main" id="{4E6912D4-A144-727A-C02F-E398288BB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9779" y="-878057"/>
            <a:ext cx="3616247" cy="3571876"/>
          </a:xfrm>
          <a:prstGeom prst="rect">
            <a:avLst/>
          </a:prstGeom>
        </p:spPr>
      </p:pic>
      <p:pic>
        <p:nvPicPr>
          <p:cNvPr id="1376" name="图片 1375">
            <a:extLst>
              <a:ext uri="{FF2B5EF4-FFF2-40B4-BE49-F238E27FC236}">
                <a16:creationId xmlns:a16="http://schemas.microsoft.com/office/drawing/2014/main" id="{24D14A61-871B-DDB8-FA3F-712575B6BB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4984" y="2559686"/>
            <a:ext cx="3661042" cy="3571200"/>
          </a:xfrm>
          <a:prstGeom prst="rect">
            <a:avLst/>
          </a:prstGeom>
        </p:spPr>
      </p:pic>
      <p:pic>
        <p:nvPicPr>
          <p:cNvPr id="1456" name="图片 1455">
            <a:extLst>
              <a:ext uri="{FF2B5EF4-FFF2-40B4-BE49-F238E27FC236}">
                <a16:creationId xmlns:a16="http://schemas.microsoft.com/office/drawing/2014/main" id="{FA93C7B4-A11C-D216-4FB5-3911758DD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1245" y="2853092"/>
            <a:ext cx="3679200" cy="1599239"/>
          </a:xfrm>
          <a:prstGeom prst="rect">
            <a:avLst/>
          </a:prstGeom>
        </p:spPr>
      </p:pic>
      <p:sp>
        <p:nvSpPr>
          <p:cNvPr id="1457" name="箭头: 右 1456">
            <a:extLst>
              <a:ext uri="{FF2B5EF4-FFF2-40B4-BE49-F238E27FC236}">
                <a16:creationId xmlns:a16="http://schemas.microsoft.com/office/drawing/2014/main" id="{5DCAEB7F-7F0C-6B93-6736-CB6D1ECC5FF5}"/>
              </a:ext>
            </a:extLst>
          </p:cNvPr>
          <p:cNvSpPr/>
          <p:nvPr/>
        </p:nvSpPr>
        <p:spPr>
          <a:xfrm>
            <a:off x="14386560" y="2352506"/>
            <a:ext cx="1041009" cy="34131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Result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461" name="图片 1460">
            <a:extLst>
              <a:ext uri="{FF2B5EF4-FFF2-40B4-BE49-F238E27FC236}">
                <a16:creationId xmlns:a16="http://schemas.microsoft.com/office/drawing/2014/main" id="{F633EE83-554E-A660-B41C-2E169E51431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7419" t="44198" r="19185" b="22545"/>
          <a:stretch/>
        </p:blipFill>
        <p:spPr>
          <a:xfrm>
            <a:off x="18999060" y="3246675"/>
            <a:ext cx="4119589" cy="2280801"/>
          </a:xfrm>
          <a:prstGeom prst="rect">
            <a:avLst/>
          </a:prstGeom>
        </p:spPr>
      </p:pic>
      <p:pic>
        <p:nvPicPr>
          <p:cNvPr id="1463" name="图片 1462">
            <a:extLst>
              <a:ext uri="{FF2B5EF4-FFF2-40B4-BE49-F238E27FC236}">
                <a16:creationId xmlns:a16="http://schemas.microsoft.com/office/drawing/2014/main" id="{DE03BDCB-BE98-A88B-7B50-B1DCC01EA95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7948" t="44865" r="18916" b="21444"/>
          <a:stretch/>
        </p:blipFill>
        <p:spPr>
          <a:xfrm>
            <a:off x="18999060" y="133340"/>
            <a:ext cx="4099560" cy="2310503"/>
          </a:xfrm>
          <a:prstGeom prst="rect">
            <a:avLst/>
          </a:prstGeom>
        </p:spPr>
      </p:pic>
      <p:sp>
        <p:nvSpPr>
          <p:cNvPr id="43" name="箭头: 右 42">
            <a:extLst>
              <a:ext uri="{FF2B5EF4-FFF2-40B4-BE49-F238E27FC236}">
                <a16:creationId xmlns:a16="http://schemas.microsoft.com/office/drawing/2014/main" id="{DC1FF750-7055-28A5-A8D6-43AD498EFD23}"/>
              </a:ext>
            </a:extLst>
          </p:cNvPr>
          <p:cNvSpPr/>
          <p:nvPr/>
        </p:nvSpPr>
        <p:spPr>
          <a:xfrm>
            <a:off x="924073" y="2467895"/>
            <a:ext cx="1453999" cy="41436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Excitation Force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9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>
            <a:extLst>
              <a:ext uri="{FF2B5EF4-FFF2-40B4-BE49-F238E27FC236}">
                <a16:creationId xmlns:a16="http://schemas.microsoft.com/office/drawing/2014/main" id="{34738523-B024-EB7D-5A89-32D019F2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876"/>
            <a:ext cx="12192000" cy="41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A3D2C9-97F7-BB54-53E9-CA395D308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8" t="39352" r="17536" b="21146"/>
          <a:stretch/>
        </p:blipFill>
        <p:spPr bwMode="auto">
          <a:xfrm>
            <a:off x="1361871" y="331861"/>
            <a:ext cx="8891081" cy="51766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EFD8DF3-C3DA-47EE-491D-2AA99DE00415}"/>
              </a:ext>
            </a:extLst>
          </p:cNvPr>
          <p:cNvSpPr/>
          <p:nvPr/>
        </p:nvSpPr>
        <p:spPr>
          <a:xfrm>
            <a:off x="4980560" y="3032598"/>
            <a:ext cx="496113" cy="73443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8D3FCFA-BA8D-1EDD-5A60-A43E7F98F961}"/>
              </a:ext>
            </a:extLst>
          </p:cNvPr>
          <p:cNvCxnSpPr>
            <a:cxnSpLocks/>
          </p:cNvCxnSpPr>
          <p:nvPr/>
        </p:nvCxnSpPr>
        <p:spPr>
          <a:xfrm flipV="1">
            <a:off x="3404681" y="3560323"/>
            <a:ext cx="1575879" cy="9630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D8893-0CFD-C39D-A891-7464EB1B2315}"/>
              </a:ext>
            </a:extLst>
          </p:cNvPr>
          <p:cNvSpPr txBox="1"/>
          <p:nvPr/>
        </p:nvSpPr>
        <p:spPr>
          <a:xfrm>
            <a:off x="2281136" y="4636863"/>
            <a:ext cx="230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Damaged Position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2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887980A-812E-AEF7-DB00-128CA733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582" y="837975"/>
            <a:ext cx="8894835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5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图片 185">
            <a:extLst>
              <a:ext uri="{FF2B5EF4-FFF2-40B4-BE49-F238E27FC236}">
                <a16:creationId xmlns:a16="http://schemas.microsoft.com/office/drawing/2014/main" id="{A86B488C-B911-BD82-FF1E-51FFA592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550"/>
            <a:ext cx="12192000" cy="31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>
            <a:extLst>
              <a:ext uri="{FF2B5EF4-FFF2-40B4-BE49-F238E27FC236}">
                <a16:creationId xmlns:a16="http://schemas.microsoft.com/office/drawing/2014/main" id="{E0E29A3E-4735-6937-7671-1F2885B0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161"/>
            <a:ext cx="12192000" cy="33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B3A4CE42-3065-00F7-B5E6-EB3DE55E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014"/>
            <a:ext cx="12192000" cy="44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11124720-34D1-250F-B794-775353B644A9}"/>
              </a:ext>
            </a:extLst>
          </p:cNvPr>
          <p:cNvSpPr/>
          <p:nvPr/>
        </p:nvSpPr>
        <p:spPr>
          <a:xfrm>
            <a:off x="-2228140" y="1844614"/>
            <a:ext cx="2538000" cy="34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09D6037-8E73-46C0-04CD-334B1406FF54}"/>
              </a:ext>
            </a:extLst>
          </p:cNvPr>
          <p:cNvSpPr/>
          <p:nvPr/>
        </p:nvSpPr>
        <p:spPr>
          <a:xfrm>
            <a:off x="-2075740" y="1997014"/>
            <a:ext cx="2538000" cy="34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630DD33-6A2F-DA0D-3588-BCA7B83A3C13}"/>
              </a:ext>
            </a:extLst>
          </p:cNvPr>
          <p:cNvSpPr/>
          <p:nvPr/>
        </p:nvSpPr>
        <p:spPr>
          <a:xfrm>
            <a:off x="-1923340" y="2149414"/>
            <a:ext cx="2538000" cy="34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F6B7B49-7EB6-E967-ACAC-99257AC0380A}"/>
              </a:ext>
            </a:extLst>
          </p:cNvPr>
          <p:cNvSpPr/>
          <p:nvPr/>
        </p:nvSpPr>
        <p:spPr>
          <a:xfrm>
            <a:off x="-2226997" y="2633249"/>
            <a:ext cx="2538000" cy="34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B21B03A-DA76-6B05-89D9-3E253E74719F}"/>
              </a:ext>
            </a:extLst>
          </p:cNvPr>
          <p:cNvSpPr/>
          <p:nvPr/>
        </p:nvSpPr>
        <p:spPr>
          <a:xfrm>
            <a:off x="-2074597" y="2785649"/>
            <a:ext cx="2538000" cy="34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882A425-BA3A-7830-4659-7504D7AF8C39}"/>
              </a:ext>
            </a:extLst>
          </p:cNvPr>
          <p:cNvSpPr/>
          <p:nvPr/>
        </p:nvSpPr>
        <p:spPr>
          <a:xfrm>
            <a:off x="-1922197" y="2938049"/>
            <a:ext cx="2538000" cy="34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5C3E88-8CCA-66EA-6688-ECC326FE8236}"/>
              </a:ext>
            </a:extLst>
          </p:cNvPr>
          <p:cNvSpPr txBox="1"/>
          <p:nvPr/>
        </p:nvSpPr>
        <p:spPr>
          <a:xfrm>
            <a:off x="-792218" y="3574284"/>
            <a:ext cx="4455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.</a:t>
            </a:r>
          </a:p>
          <a:p>
            <a:r>
              <a:rPr lang="en-US" altLang="zh-CN" sz="1050" b="1" dirty="0"/>
              <a:t>.</a:t>
            </a:r>
          </a:p>
          <a:p>
            <a:r>
              <a:rPr lang="en-US" altLang="zh-CN" sz="1050" b="1" dirty="0"/>
              <a:t>.</a:t>
            </a:r>
            <a:endParaRPr lang="zh-CN" altLang="en-US" sz="105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9C2984A-4FA7-498E-00D8-4188C9F02CE6}"/>
              </a:ext>
            </a:extLst>
          </p:cNvPr>
          <p:cNvSpPr/>
          <p:nvPr/>
        </p:nvSpPr>
        <p:spPr>
          <a:xfrm>
            <a:off x="-2224617" y="4333400"/>
            <a:ext cx="2538000" cy="34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5D9BFB6-EAF5-8813-1D18-2C8B8639F865}"/>
              </a:ext>
            </a:extLst>
          </p:cNvPr>
          <p:cNvSpPr/>
          <p:nvPr/>
        </p:nvSpPr>
        <p:spPr>
          <a:xfrm>
            <a:off x="-2072217" y="4485800"/>
            <a:ext cx="2538000" cy="34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93BE3F6-D3CF-CA73-B7C0-251084616E82}"/>
              </a:ext>
            </a:extLst>
          </p:cNvPr>
          <p:cNvSpPr/>
          <p:nvPr/>
        </p:nvSpPr>
        <p:spPr>
          <a:xfrm>
            <a:off x="-1919817" y="4638200"/>
            <a:ext cx="2538000" cy="34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E4997ABD-12B0-D51C-C08F-06A05FDFED2A}"/>
              </a:ext>
            </a:extLst>
          </p:cNvPr>
          <p:cNvSpPr/>
          <p:nvPr/>
        </p:nvSpPr>
        <p:spPr>
          <a:xfrm>
            <a:off x="1102309" y="3376791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7CD43C8-4C94-1434-4037-CEC63818BC30}"/>
              </a:ext>
            </a:extLst>
          </p:cNvPr>
          <p:cNvCxnSpPr/>
          <p:nvPr/>
        </p:nvCxnSpPr>
        <p:spPr>
          <a:xfrm>
            <a:off x="410775" y="1748014"/>
            <a:ext cx="428371" cy="650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FB5EA39-0F4A-65E8-7BF2-2C16AAB8B028}"/>
              </a:ext>
            </a:extLst>
          </p:cNvPr>
          <p:cNvSpPr txBox="1"/>
          <p:nvPr/>
        </p:nvSpPr>
        <p:spPr>
          <a:xfrm rot="19694034">
            <a:off x="486267" y="1292780"/>
            <a:ext cx="146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Number of channel</a:t>
            </a:r>
            <a:endParaRPr lang="zh-CN" altLang="en-US" sz="20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EEBA071-9852-95B5-AD4C-7FC92BC42E52}"/>
              </a:ext>
            </a:extLst>
          </p:cNvPr>
          <p:cNvSpPr txBox="1"/>
          <p:nvPr/>
        </p:nvSpPr>
        <p:spPr>
          <a:xfrm>
            <a:off x="-1380402" y="740167"/>
            <a:ext cx="143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Input Data</a:t>
            </a:r>
            <a:endParaRPr lang="zh-CN" altLang="en-US" sz="20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7B071F-4415-B8CA-8F57-A8C25683C432}"/>
              </a:ext>
            </a:extLst>
          </p:cNvPr>
          <p:cNvCxnSpPr>
            <a:cxnSpLocks/>
          </p:cNvCxnSpPr>
          <p:nvPr/>
        </p:nvCxnSpPr>
        <p:spPr>
          <a:xfrm>
            <a:off x="-2765040" y="1997014"/>
            <a:ext cx="0" cy="262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4E68936-86C7-4F09-3F4A-695418B9DE47}"/>
              </a:ext>
            </a:extLst>
          </p:cNvPr>
          <p:cNvSpPr txBox="1"/>
          <p:nvPr/>
        </p:nvSpPr>
        <p:spPr>
          <a:xfrm rot="16200000">
            <a:off x="-4479049" y="2660234"/>
            <a:ext cx="299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Number of data</a:t>
            </a:r>
            <a:endParaRPr lang="zh-CN" altLang="en-US" sz="2000" b="1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65E6652-9E9D-F86A-7B9B-EC96186BCEFF}"/>
              </a:ext>
            </a:extLst>
          </p:cNvPr>
          <p:cNvCxnSpPr>
            <a:cxnSpLocks/>
          </p:cNvCxnSpPr>
          <p:nvPr/>
        </p:nvCxnSpPr>
        <p:spPr>
          <a:xfrm>
            <a:off x="-1915239" y="5267447"/>
            <a:ext cx="25217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303110D-708D-D68B-E15B-085FE2A93388}"/>
              </a:ext>
            </a:extLst>
          </p:cNvPr>
          <p:cNvSpPr txBox="1"/>
          <p:nvPr/>
        </p:nvSpPr>
        <p:spPr>
          <a:xfrm>
            <a:off x="-1607572" y="5305861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Length of data</a:t>
            </a:r>
            <a:endParaRPr lang="zh-CN" altLang="en-US" sz="2000" b="1" dirty="0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432A150-2C42-6681-A25E-D30C9CC6CF9C}"/>
              </a:ext>
            </a:extLst>
          </p:cNvPr>
          <p:cNvSpPr/>
          <p:nvPr/>
        </p:nvSpPr>
        <p:spPr>
          <a:xfrm>
            <a:off x="1834197" y="285205"/>
            <a:ext cx="12139710" cy="6134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6ADC89F-7AFA-6705-8699-9BA574F50958}"/>
              </a:ext>
            </a:extLst>
          </p:cNvPr>
          <p:cNvSpPr/>
          <p:nvPr/>
        </p:nvSpPr>
        <p:spPr>
          <a:xfrm>
            <a:off x="2325638" y="891158"/>
            <a:ext cx="230392" cy="253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6DBBC15-2F56-8109-C7E8-1B5FDD6A50CF}"/>
              </a:ext>
            </a:extLst>
          </p:cNvPr>
          <p:cNvSpPr/>
          <p:nvPr/>
        </p:nvSpPr>
        <p:spPr>
          <a:xfrm>
            <a:off x="2478038" y="1043558"/>
            <a:ext cx="230392" cy="25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C67A5E7-7C38-56BE-DC6D-8266A94C74DD}"/>
              </a:ext>
            </a:extLst>
          </p:cNvPr>
          <p:cNvSpPr/>
          <p:nvPr/>
        </p:nvSpPr>
        <p:spPr>
          <a:xfrm>
            <a:off x="2630438" y="1195958"/>
            <a:ext cx="230392" cy="253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37B6508-A124-9686-24C1-B17DF200EB8F}"/>
              </a:ext>
            </a:extLst>
          </p:cNvPr>
          <p:cNvSpPr/>
          <p:nvPr/>
        </p:nvSpPr>
        <p:spPr>
          <a:xfrm>
            <a:off x="2954998" y="2948825"/>
            <a:ext cx="230392" cy="253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706482A-966F-B967-1FFF-EEE57CF0C53F}"/>
              </a:ext>
            </a:extLst>
          </p:cNvPr>
          <p:cNvSpPr/>
          <p:nvPr/>
        </p:nvSpPr>
        <p:spPr>
          <a:xfrm>
            <a:off x="3107398" y="3101225"/>
            <a:ext cx="230392" cy="25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489A0FE-99EA-CAA6-E597-51F7C76C2FF0}"/>
              </a:ext>
            </a:extLst>
          </p:cNvPr>
          <p:cNvSpPr/>
          <p:nvPr/>
        </p:nvSpPr>
        <p:spPr>
          <a:xfrm>
            <a:off x="3259798" y="3253625"/>
            <a:ext cx="230392" cy="253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05ABA7F-F3AE-66A3-FC9D-7A4F0E9C118F}"/>
              </a:ext>
            </a:extLst>
          </p:cNvPr>
          <p:cNvSpPr/>
          <p:nvPr/>
        </p:nvSpPr>
        <p:spPr>
          <a:xfrm>
            <a:off x="4332721" y="1710871"/>
            <a:ext cx="230392" cy="15325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05EAFDA-A869-851E-1C25-F556AC896ED3}"/>
              </a:ext>
            </a:extLst>
          </p:cNvPr>
          <p:cNvSpPr/>
          <p:nvPr/>
        </p:nvSpPr>
        <p:spPr>
          <a:xfrm>
            <a:off x="4485121" y="1863271"/>
            <a:ext cx="230392" cy="1532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317561A-DE0C-5C39-B4B4-A50526D6EC64}"/>
              </a:ext>
            </a:extLst>
          </p:cNvPr>
          <p:cNvSpPr/>
          <p:nvPr/>
        </p:nvSpPr>
        <p:spPr>
          <a:xfrm>
            <a:off x="4637521" y="2015671"/>
            <a:ext cx="230392" cy="1532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D4B29C4-64E6-C04B-8642-8423BF098A53}"/>
              </a:ext>
            </a:extLst>
          </p:cNvPr>
          <p:cNvSpPr/>
          <p:nvPr/>
        </p:nvSpPr>
        <p:spPr>
          <a:xfrm>
            <a:off x="4789921" y="2168071"/>
            <a:ext cx="230392" cy="1532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C46C9D3-CF1F-204B-21DF-CD566098A490}"/>
              </a:ext>
            </a:extLst>
          </p:cNvPr>
          <p:cNvSpPr/>
          <p:nvPr/>
        </p:nvSpPr>
        <p:spPr>
          <a:xfrm>
            <a:off x="5109771" y="3350006"/>
            <a:ext cx="230392" cy="15325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D49D272-F277-A174-18FB-6177D3570804}"/>
              </a:ext>
            </a:extLst>
          </p:cNvPr>
          <p:cNvSpPr/>
          <p:nvPr/>
        </p:nvSpPr>
        <p:spPr>
          <a:xfrm>
            <a:off x="5262171" y="3502406"/>
            <a:ext cx="230392" cy="1532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25FCF79-21F9-1332-BFB1-00AA9F0736A9}"/>
              </a:ext>
            </a:extLst>
          </p:cNvPr>
          <p:cNvSpPr/>
          <p:nvPr/>
        </p:nvSpPr>
        <p:spPr>
          <a:xfrm>
            <a:off x="5414571" y="3654806"/>
            <a:ext cx="230392" cy="1532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78E25BE-7F64-1551-1F53-895E4E24B954}"/>
              </a:ext>
            </a:extLst>
          </p:cNvPr>
          <p:cNvSpPr/>
          <p:nvPr/>
        </p:nvSpPr>
        <p:spPr>
          <a:xfrm>
            <a:off x="5566971" y="3807206"/>
            <a:ext cx="230392" cy="1532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AA8D562-6A77-40B4-B35F-D93475B94829}"/>
              </a:ext>
            </a:extLst>
          </p:cNvPr>
          <p:cNvSpPr txBox="1"/>
          <p:nvPr/>
        </p:nvSpPr>
        <p:spPr>
          <a:xfrm>
            <a:off x="4879363" y="3350006"/>
            <a:ext cx="66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.</a:t>
            </a:r>
          </a:p>
          <a:p>
            <a:r>
              <a:rPr lang="en-US" altLang="zh-CN" sz="1100" b="1" dirty="0"/>
              <a:t>  .</a:t>
            </a:r>
            <a:endParaRPr lang="zh-CN" altLang="en-US" sz="1100" b="1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84EAEBC-1AAF-A9D1-FB9A-EAE50B577E28}"/>
              </a:ext>
            </a:extLst>
          </p:cNvPr>
          <p:cNvSpPr/>
          <p:nvPr/>
        </p:nvSpPr>
        <p:spPr>
          <a:xfrm>
            <a:off x="5977772" y="1944615"/>
            <a:ext cx="308502" cy="943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B4C1C9F-45F7-5E8B-7514-1D971EBB71FD}"/>
              </a:ext>
            </a:extLst>
          </p:cNvPr>
          <p:cNvSpPr/>
          <p:nvPr/>
        </p:nvSpPr>
        <p:spPr>
          <a:xfrm>
            <a:off x="6130172" y="2097015"/>
            <a:ext cx="308502" cy="943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6FDC89C-84BA-F832-E133-6471731F9B9F}"/>
              </a:ext>
            </a:extLst>
          </p:cNvPr>
          <p:cNvSpPr/>
          <p:nvPr/>
        </p:nvSpPr>
        <p:spPr>
          <a:xfrm>
            <a:off x="6282572" y="2249415"/>
            <a:ext cx="308502" cy="9439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466B795-1CDE-D9B3-6642-D3AE81B883C2}"/>
              </a:ext>
            </a:extLst>
          </p:cNvPr>
          <p:cNvSpPr/>
          <p:nvPr/>
        </p:nvSpPr>
        <p:spPr>
          <a:xfrm>
            <a:off x="6434972" y="2401815"/>
            <a:ext cx="308502" cy="94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EF3B9BE-1391-597E-22C6-B5490F2003B4}"/>
              </a:ext>
            </a:extLst>
          </p:cNvPr>
          <p:cNvSpPr/>
          <p:nvPr/>
        </p:nvSpPr>
        <p:spPr>
          <a:xfrm>
            <a:off x="6869178" y="3264311"/>
            <a:ext cx="308502" cy="943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A6A9A0E-B562-607A-6503-3C4FD43DA2B1}"/>
              </a:ext>
            </a:extLst>
          </p:cNvPr>
          <p:cNvSpPr/>
          <p:nvPr/>
        </p:nvSpPr>
        <p:spPr>
          <a:xfrm>
            <a:off x="7021578" y="3416711"/>
            <a:ext cx="308502" cy="943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98519C1-A4D6-B6C0-242A-BF91BF08326D}"/>
              </a:ext>
            </a:extLst>
          </p:cNvPr>
          <p:cNvSpPr/>
          <p:nvPr/>
        </p:nvSpPr>
        <p:spPr>
          <a:xfrm>
            <a:off x="7173978" y="3569111"/>
            <a:ext cx="308502" cy="9439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96D4DFE-0F9B-C158-E06D-F068159EA1C2}"/>
              </a:ext>
            </a:extLst>
          </p:cNvPr>
          <p:cNvSpPr/>
          <p:nvPr/>
        </p:nvSpPr>
        <p:spPr>
          <a:xfrm>
            <a:off x="7326378" y="3721511"/>
            <a:ext cx="308502" cy="94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DAD5915-9320-BAF4-33B6-6E8349E7BA61}"/>
              </a:ext>
            </a:extLst>
          </p:cNvPr>
          <p:cNvSpPr txBox="1"/>
          <p:nvPr/>
        </p:nvSpPr>
        <p:spPr>
          <a:xfrm>
            <a:off x="6633321" y="3067262"/>
            <a:ext cx="66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FD04221-3A62-64E4-FE27-98492FE4ED76}"/>
              </a:ext>
            </a:extLst>
          </p:cNvPr>
          <p:cNvSpPr txBox="1"/>
          <p:nvPr/>
        </p:nvSpPr>
        <p:spPr>
          <a:xfrm>
            <a:off x="2717281" y="3207042"/>
            <a:ext cx="66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.</a:t>
            </a:r>
          </a:p>
          <a:p>
            <a:r>
              <a:rPr lang="en-US" altLang="zh-CN" sz="1100" b="1" dirty="0"/>
              <a:t>  .</a:t>
            </a:r>
            <a:endParaRPr lang="zh-CN" altLang="en-US" sz="1100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7B2F9A1-DB29-FE0A-ADD5-CD36B0AD0536}"/>
              </a:ext>
            </a:extLst>
          </p:cNvPr>
          <p:cNvSpPr/>
          <p:nvPr/>
        </p:nvSpPr>
        <p:spPr>
          <a:xfrm>
            <a:off x="7308840" y="2101937"/>
            <a:ext cx="308501" cy="3934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512FA44-4832-C8F2-A32E-D88506820E8A}"/>
              </a:ext>
            </a:extLst>
          </p:cNvPr>
          <p:cNvSpPr/>
          <p:nvPr/>
        </p:nvSpPr>
        <p:spPr>
          <a:xfrm>
            <a:off x="7461240" y="2254337"/>
            <a:ext cx="308501" cy="393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DC53D57-7874-E79B-1121-8768C0647F05}"/>
              </a:ext>
            </a:extLst>
          </p:cNvPr>
          <p:cNvSpPr/>
          <p:nvPr/>
        </p:nvSpPr>
        <p:spPr>
          <a:xfrm>
            <a:off x="7613640" y="2406737"/>
            <a:ext cx="308501" cy="3934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15EF2AA-7204-FAD4-9792-59C10F6DDFFC}"/>
              </a:ext>
            </a:extLst>
          </p:cNvPr>
          <p:cNvSpPr/>
          <p:nvPr/>
        </p:nvSpPr>
        <p:spPr>
          <a:xfrm>
            <a:off x="7766040" y="2559137"/>
            <a:ext cx="308501" cy="393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F9818FB-050F-A1BE-A20C-ABD26DF07A0E}"/>
              </a:ext>
            </a:extLst>
          </p:cNvPr>
          <p:cNvSpPr/>
          <p:nvPr/>
        </p:nvSpPr>
        <p:spPr>
          <a:xfrm>
            <a:off x="8281800" y="3155754"/>
            <a:ext cx="308501" cy="3934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9FEA790-6B30-E493-ACBA-2DBDD83D80F9}"/>
              </a:ext>
            </a:extLst>
          </p:cNvPr>
          <p:cNvSpPr/>
          <p:nvPr/>
        </p:nvSpPr>
        <p:spPr>
          <a:xfrm>
            <a:off x="8434200" y="3308154"/>
            <a:ext cx="308501" cy="393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99B502D-C06F-56EF-0C14-6C9EC5A2E49F}"/>
              </a:ext>
            </a:extLst>
          </p:cNvPr>
          <p:cNvSpPr/>
          <p:nvPr/>
        </p:nvSpPr>
        <p:spPr>
          <a:xfrm>
            <a:off x="8586600" y="3460554"/>
            <a:ext cx="308501" cy="3934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AE2E1BF-04BD-5A16-97DF-9C3C68079753}"/>
              </a:ext>
            </a:extLst>
          </p:cNvPr>
          <p:cNvSpPr/>
          <p:nvPr/>
        </p:nvSpPr>
        <p:spPr>
          <a:xfrm>
            <a:off x="8750772" y="3566080"/>
            <a:ext cx="308501" cy="393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7814311-ADC1-9EDE-4855-CAD6CF63DF1C}"/>
              </a:ext>
            </a:extLst>
          </p:cNvPr>
          <p:cNvSpPr/>
          <p:nvPr/>
        </p:nvSpPr>
        <p:spPr>
          <a:xfrm>
            <a:off x="7918440" y="2711537"/>
            <a:ext cx="308501" cy="393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FE4FD60-DBE8-43E8-3DED-E4782BBBB2DC}"/>
              </a:ext>
            </a:extLst>
          </p:cNvPr>
          <p:cNvSpPr/>
          <p:nvPr/>
        </p:nvSpPr>
        <p:spPr>
          <a:xfrm>
            <a:off x="8891400" y="3765354"/>
            <a:ext cx="308501" cy="393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F4BE80C-BD6B-09E5-3029-5F1BE583E412}"/>
              </a:ext>
            </a:extLst>
          </p:cNvPr>
          <p:cNvSpPr txBox="1"/>
          <p:nvPr/>
        </p:nvSpPr>
        <p:spPr>
          <a:xfrm>
            <a:off x="8055594" y="2884830"/>
            <a:ext cx="88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005CD1D-5D84-4CED-9C33-CC030DEE20FD}"/>
              </a:ext>
            </a:extLst>
          </p:cNvPr>
          <p:cNvSpPr/>
          <p:nvPr/>
        </p:nvSpPr>
        <p:spPr>
          <a:xfrm>
            <a:off x="8754835" y="2130080"/>
            <a:ext cx="308501" cy="2386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4C3C53D-8C41-5718-1F5D-ED4FB3EAB35A}"/>
              </a:ext>
            </a:extLst>
          </p:cNvPr>
          <p:cNvSpPr/>
          <p:nvPr/>
        </p:nvSpPr>
        <p:spPr>
          <a:xfrm>
            <a:off x="8907235" y="2282480"/>
            <a:ext cx="308501" cy="2386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209F8A0-24BD-4E42-7525-99FA6989E7D3}"/>
              </a:ext>
            </a:extLst>
          </p:cNvPr>
          <p:cNvSpPr/>
          <p:nvPr/>
        </p:nvSpPr>
        <p:spPr>
          <a:xfrm>
            <a:off x="9059635" y="2434880"/>
            <a:ext cx="308501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CF7E05A-C0CC-41C0-4CD2-7C533AF46083}"/>
              </a:ext>
            </a:extLst>
          </p:cNvPr>
          <p:cNvSpPr/>
          <p:nvPr/>
        </p:nvSpPr>
        <p:spPr>
          <a:xfrm>
            <a:off x="9212035" y="2587280"/>
            <a:ext cx="308501" cy="2386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FA0C00AF-5B4F-B9D8-AFFE-E882AF131629}"/>
              </a:ext>
            </a:extLst>
          </p:cNvPr>
          <p:cNvSpPr/>
          <p:nvPr/>
        </p:nvSpPr>
        <p:spPr>
          <a:xfrm>
            <a:off x="9727795" y="3183897"/>
            <a:ext cx="308501" cy="2386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31595C3-B98E-57E5-FFEC-9A7DFCAF841A}"/>
              </a:ext>
            </a:extLst>
          </p:cNvPr>
          <p:cNvSpPr/>
          <p:nvPr/>
        </p:nvSpPr>
        <p:spPr>
          <a:xfrm>
            <a:off x="9880195" y="3336297"/>
            <a:ext cx="308501" cy="2386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13EF67E-8B9B-7218-6AE5-B87DD2AA8AEB}"/>
              </a:ext>
            </a:extLst>
          </p:cNvPr>
          <p:cNvSpPr/>
          <p:nvPr/>
        </p:nvSpPr>
        <p:spPr>
          <a:xfrm>
            <a:off x="10032595" y="3488697"/>
            <a:ext cx="308501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0763EBD-2C10-F9A8-C8CB-2BC32447EBF8}"/>
              </a:ext>
            </a:extLst>
          </p:cNvPr>
          <p:cNvSpPr/>
          <p:nvPr/>
        </p:nvSpPr>
        <p:spPr>
          <a:xfrm>
            <a:off x="10196767" y="3594223"/>
            <a:ext cx="308501" cy="2386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369F57A-4BA1-07B2-CAE1-7C0E6004AF43}"/>
              </a:ext>
            </a:extLst>
          </p:cNvPr>
          <p:cNvSpPr/>
          <p:nvPr/>
        </p:nvSpPr>
        <p:spPr>
          <a:xfrm>
            <a:off x="9364435" y="2739680"/>
            <a:ext cx="308501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F19147E-8255-6660-E11F-F971A2F7E630}"/>
              </a:ext>
            </a:extLst>
          </p:cNvPr>
          <p:cNvSpPr/>
          <p:nvPr/>
        </p:nvSpPr>
        <p:spPr>
          <a:xfrm>
            <a:off x="10337395" y="3793497"/>
            <a:ext cx="308501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5FAECCE9-8685-C798-2EE5-8BF2D0082219}"/>
              </a:ext>
            </a:extLst>
          </p:cNvPr>
          <p:cNvSpPr/>
          <p:nvPr/>
        </p:nvSpPr>
        <p:spPr>
          <a:xfrm>
            <a:off x="9516835" y="2892080"/>
            <a:ext cx="308501" cy="238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9D2B537E-17CD-F564-D384-92CC24D2E667}"/>
              </a:ext>
            </a:extLst>
          </p:cNvPr>
          <p:cNvSpPr/>
          <p:nvPr/>
        </p:nvSpPr>
        <p:spPr>
          <a:xfrm>
            <a:off x="10489795" y="3945897"/>
            <a:ext cx="308501" cy="238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8C38C29-1139-9A9D-CBB1-4CA3707787C8}"/>
              </a:ext>
            </a:extLst>
          </p:cNvPr>
          <p:cNvSpPr txBox="1"/>
          <p:nvPr/>
        </p:nvSpPr>
        <p:spPr>
          <a:xfrm>
            <a:off x="9618603" y="2888533"/>
            <a:ext cx="88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189" name="箭头: 右 188">
            <a:extLst>
              <a:ext uri="{FF2B5EF4-FFF2-40B4-BE49-F238E27FC236}">
                <a16:creationId xmlns:a16="http://schemas.microsoft.com/office/drawing/2014/main" id="{F48EDCAE-1709-39BA-1478-7A9AE91AEE9A}"/>
              </a:ext>
            </a:extLst>
          </p:cNvPr>
          <p:cNvSpPr/>
          <p:nvPr/>
        </p:nvSpPr>
        <p:spPr>
          <a:xfrm>
            <a:off x="3579408" y="3201850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右 189">
            <a:extLst>
              <a:ext uri="{FF2B5EF4-FFF2-40B4-BE49-F238E27FC236}">
                <a16:creationId xmlns:a16="http://schemas.microsoft.com/office/drawing/2014/main" id="{F31B279B-2BE8-2A09-087F-523305284A8A}"/>
              </a:ext>
            </a:extLst>
          </p:cNvPr>
          <p:cNvSpPr/>
          <p:nvPr/>
        </p:nvSpPr>
        <p:spPr>
          <a:xfrm>
            <a:off x="5607734" y="3203194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箭头: 右 190">
            <a:extLst>
              <a:ext uri="{FF2B5EF4-FFF2-40B4-BE49-F238E27FC236}">
                <a16:creationId xmlns:a16="http://schemas.microsoft.com/office/drawing/2014/main" id="{84EDBE12-D344-440A-6784-D13FFA1912A5}"/>
              </a:ext>
            </a:extLst>
          </p:cNvPr>
          <p:cNvSpPr/>
          <p:nvPr/>
        </p:nvSpPr>
        <p:spPr>
          <a:xfrm>
            <a:off x="7460570" y="3206047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箭头: 右 191">
            <a:extLst>
              <a:ext uri="{FF2B5EF4-FFF2-40B4-BE49-F238E27FC236}">
                <a16:creationId xmlns:a16="http://schemas.microsoft.com/office/drawing/2014/main" id="{754C7B6B-33EB-968C-F75F-8B86CAB40B09}"/>
              </a:ext>
            </a:extLst>
          </p:cNvPr>
          <p:cNvSpPr/>
          <p:nvPr/>
        </p:nvSpPr>
        <p:spPr>
          <a:xfrm>
            <a:off x="8893839" y="3161243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8E9A0A1B-B36C-4265-7FF4-375FDF4E1F5A}"/>
              </a:ext>
            </a:extLst>
          </p:cNvPr>
          <p:cNvSpPr/>
          <p:nvPr/>
        </p:nvSpPr>
        <p:spPr>
          <a:xfrm>
            <a:off x="10322753" y="2075148"/>
            <a:ext cx="308501" cy="1241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4EFAF66C-D070-40C2-15C5-89328F237200}"/>
              </a:ext>
            </a:extLst>
          </p:cNvPr>
          <p:cNvSpPr/>
          <p:nvPr/>
        </p:nvSpPr>
        <p:spPr>
          <a:xfrm>
            <a:off x="10475153" y="2227548"/>
            <a:ext cx="308501" cy="12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9C06ED6F-C37B-CC12-AB0F-4FA790FC8376}"/>
              </a:ext>
            </a:extLst>
          </p:cNvPr>
          <p:cNvSpPr/>
          <p:nvPr/>
        </p:nvSpPr>
        <p:spPr>
          <a:xfrm>
            <a:off x="10627553" y="2379948"/>
            <a:ext cx="308501" cy="124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A5D1DA25-4C38-3444-3234-4FAFC1BF977C}"/>
              </a:ext>
            </a:extLst>
          </p:cNvPr>
          <p:cNvSpPr/>
          <p:nvPr/>
        </p:nvSpPr>
        <p:spPr>
          <a:xfrm>
            <a:off x="10791725" y="2485474"/>
            <a:ext cx="308501" cy="124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93C6624F-7DE2-26D0-0229-F2E4D1EDFC7E}"/>
              </a:ext>
            </a:extLst>
          </p:cNvPr>
          <p:cNvSpPr/>
          <p:nvPr/>
        </p:nvSpPr>
        <p:spPr>
          <a:xfrm>
            <a:off x="10932353" y="2684748"/>
            <a:ext cx="308501" cy="12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3F92075B-4E30-62CD-1E28-2BFF7927706D}"/>
              </a:ext>
            </a:extLst>
          </p:cNvPr>
          <p:cNvSpPr/>
          <p:nvPr/>
        </p:nvSpPr>
        <p:spPr>
          <a:xfrm>
            <a:off x="11084753" y="2837148"/>
            <a:ext cx="308501" cy="124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DCD464AC-9399-77C9-8217-EBCC613C0E24}"/>
              </a:ext>
            </a:extLst>
          </p:cNvPr>
          <p:cNvSpPr/>
          <p:nvPr/>
        </p:nvSpPr>
        <p:spPr>
          <a:xfrm>
            <a:off x="10436571" y="3123059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E0ED56A-4AE9-F627-04A7-CA22444A074E}"/>
              </a:ext>
            </a:extLst>
          </p:cNvPr>
          <p:cNvSpPr txBox="1"/>
          <p:nvPr/>
        </p:nvSpPr>
        <p:spPr>
          <a:xfrm>
            <a:off x="11326190" y="3007867"/>
            <a:ext cx="88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3F546C4E-EDB7-6DED-7885-D7D8B0886E76}"/>
              </a:ext>
            </a:extLst>
          </p:cNvPr>
          <p:cNvSpPr/>
          <p:nvPr/>
        </p:nvSpPr>
        <p:spPr>
          <a:xfrm>
            <a:off x="11502134" y="3547284"/>
            <a:ext cx="308501" cy="1241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E80C9E7B-FB2D-4282-2C75-0FFA32BACCC2}"/>
              </a:ext>
            </a:extLst>
          </p:cNvPr>
          <p:cNvSpPr/>
          <p:nvPr/>
        </p:nvSpPr>
        <p:spPr>
          <a:xfrm>
            <a:off x="11654534" y="3699684"/>
            <a:ext cx="308501" cy="12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26E81F4-1199-AD6D-00EA-77D2591CF42F}"/>
              </a:ext>
            </a:extLst>
          </p:cNvPr>
          <p:cNvSpPr/>
          <p:nvPr/>
        </p:nvSpPr>
        <p:spPr>
          <a:xfrm>
            <a:off x="11806934" y="3852084"/>
            <a:ext cx="308501" cy="124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86012E79-2801-9E7D-7638-854EE0867E68}"/>
              </a:ext>
            </a:extLst>
          </p:cNvPr>
          <p:cNvSpPr/>
          <p:nvPr/>
        </p:nvSpPr>
        <p:spPr>
          <a:xfrm>
            <a:off x="11971106" y="3957610"/>
            <a:ext cx="308501" cy="124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874B165C-04D3-3F4B-59C2-C807C4E2252D}"/>
              </a:ext>
            </a:extLst>
          </p:cNvPr>
          <p:cNvSpPr/>
          <p:nvPr/>
        </p:nvSpPr>
        <p:spPr>
          <a:xfrm>
            <a:off x="12111734" y="4156884"/>
            <a:ext cx="308501" cy="12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28FAD88-8670-E4AE-8ECC-B4190A3602BE}"/>
              </a:ext>
            </a:extLst>
          </p:cNvPr>
          <p:cNvSpPr/>
          <p:nvPr/>
        </p:nvSpPr>
        <p:spPr>
          <a:xfrm>
            <a:off x="12264134" y="4309284"/>
            <a:ext cx="308501" cy="124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B3961CC1-D49F-5918-7DCD-55A2F1AC5915}"/>
              </a:ext>
            </a:extLst>
          </p:cNvPr>
          <p:cNvSpPr txBox="1"/>
          <p:nvPr/>
        </p:nvSpPr>
        <p:spPr>
          <a:xfrm>
            <a:off x="2103856" y="512852"/>
            <a:ext cx="22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B23B7C3-F62D-F89F-BDB3-8A06F2232AD3}"/>
              </a:ext>
            </a:extLst>
          </p:cNvPr>
          <p:cNvSpPr txBox="1"/>
          <p:nvPr/>
        </p:nvSpPr>
        <p:spPr>
          <a:xfrm>
            <a:off x="3173261" y="1291944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C15B2A21-B43A-86C1-D110-ADFAA79AE7B1}"/>
              </a:ext>
            </a:extLst>
          </p:cNvPr>
          <p:cNvSpPr txBox="1"/>
          <p:nvPr/>
        </p:nvSpPr>
        <p:spPr>
          <a:xfrm>
            <a:off x="5469406" y="1467154"/>
            <a:ext cx="200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Pooling Layer</a:t>
            </a:r>
            <a:endParaRPr lang="zh-CN" altLang="en-US" sz="2000" b="1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756034A-D087-96A8-0813-CC831200E85B}"/>
              </a:ext>
            </a:extLst>
          </p:cNvPr>
          <p:cNvSpPr txBox="1"/>
          <p:nvPr/>
        </p:nvSpPr>
        <p:spPr>
          <a:xfrm>
            <a:off x="7954150" y="4175098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567B7F1A-3BC3-93BA-2C0F-6DE3110C0A15}"/>
              </a:ext>
            </a:extLst>
          </p:cNvPr>
          <p:cNvSpPr txBox="1"/>
          <p:nvPr/>
        </p:nvSpPr>
        <p:spPr>
          <a:xfrm>
            <a:off x="7837781" y="1629943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CF52FA04-1B61-5280-DD1C-35CE9C705969}"/>
              </a:ext>
            </a:extLst>
          </p:cNvPr>
          <p:cNvSpPr txBox="1"/>
          <p:nvPr/>
        </p:nvSpPr>
        <p:spPr>
          <a:xfrm>
            <a:off x="11277565" y="4506200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Pooling Layer</a:t>
            </a:r>
            <a:endParaRPr lang="zh-CN" altLang="en-US" sz="2000" b="1" dirty="0"/>
          </a:p>
        </p:txBody>
      </p:sp>
      <p:sp>
        <p:nvSpPr>
          <p:cNvPr id="213" name="箭头: 右 212">
            <a:extLst>
              <a:ext uri="{FF2B5EF4-FFF2-40B4-BE49-F238E27FC236}">
                <a16:creationId xmlns:a16="http://schemas.microsoft.com/office/drawing/2014/main" id="{309C568A-35A8-DFE9-D8A6-EFFCC13F6CD6}"/>
              </a:ext>
            </a:extLst>
          </p:cNvPr>
          <p:cNvSpPr/>
          <p:nvPr/>
        </p:nvSpPr>
        <p:spPr>
          <a:xfrm>
            <a:off x="12192000" y="3101225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599E5FB-A2A8-7CAD-042F-C4AE5315D9B3}"/>
              </a:ext>
            </a:extLst>
          </p:cNvPr>
          <p:cNvSpPr/>
          <p:nvPr/>
        </p:nvSpPr>
        <p:spPr>
          <a:xfrm>
            <a:off x="12973885" y="1734384"/>
            <a:ext cx="362781" cy="2839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D3BEAC31-A16B-42B8-A3CA-70152D3B5E03}"/>
              </a:ext>
            </a:extLst>
          </p:cNvPr>
          <p:cNvSpPr/>
          <p:nvPr/>
        </p:nvSpPr>
        <p:spPr>
          <a:xfrm>
            <a:off x="13126285" y="1886784"/>
            <a:ext cx="362781" cy="2839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CB58F239-4823-16BD-1A14-5D7638E7BFBD}"/>
              </a:ext>
            </a:extLst>
          </p:cNvPr>
          <p:cNvSpPr txBox="1"/>
          <p:nvPr/>
        </p:nvSpPr>
        <p:spPr>
          <a:xfrm>
            <a:off x="12424152" y="1227229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LSTM Layer</a:t>
            </a:r>
            <a:endParaRPr lang="zh-CN" altLang="en-US" sz="2000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2DC4C5BA-5B1D-3F42-D07E-079C51B44B00}"/>
              </a:ext>
            </a:extLst>
          </p:cNvPr>
          <p:cNvSpPr txBox="1"/>
          <p:nvPr/>
        </p:nvSpPr>
        <p:spPr>
          <a:xfrm>
            <a:off x="7326740" y="6446985"/>
            <a:ext cx="374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 extractor</a:t>
            </a:r>
            <a:endParaRPr lang="zh-CN" altLang="en-US" sz="2400" b="1" dirty="0"/>
          </a:p>
        </p:txBody>
      </p: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57F3DA1C-FFD4-EEB2-1350-EB903E854962}"/>
              </a:ext>
            </a:extLst>
          </p:cNvPr>
          <p:cNvSpPr/>
          <p:nvPr/>
        </p:nvSpPr>
        <p:spPr>
          <a:xfrm>
            <a:off x="14770148" y="285205"/>
            <a:ext cx="4281781" cy="6134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9" name="箭头: 右 218">
            <a:extLst>
              <a:ext uri="{FF2B5EF4-FFF2-40B4-BE49-F238E27FC236}">
                <a16:creationId xmlns:a16="http://schemas.microsoft.com/office/drawing/2014/main" id="{E520B08F-B2CE-DF05-66CD-2AD56887EF79}"/>
              </a:ext>
            </a:extLst>
          </p:cNvPr>
          <p:cNvSpPr/>
          <p:nvPr/>
        </p:nvSpPr>
        <p:spPr>
          <a:xfrm>
            <a:off x="14057613" y="3056532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E784B4B5-B41D-7C69-9357-383A72198996}"/>
              </a:ext>
            </a:extLst>
          </p:cNvPr>
          <p:cNvSpPr txBox="1"/>
          <p:nvPr/>
        </p:nvSpPr>
        <p:spPr>
          <a:xfrm>
            <a:off x="16242525" y="6419777"/>
            <a:ext cx="374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Classifier</a:t>
            </a:r>
            <a:endParaRPr lang="zh-CN" altLang="en-US" sz="2400" b="1" dirty="0"/>
          </a:p>
        </p:txBody>
      </p:sp>
      <p:sp>
        <p:nvSpPr>
          <p:cNvPr id="222" name="Google Shape;503;p25">
            <a:extLst>
              <a:ext uri="{FF2B5EF4-FFF2-40B4-BE49-F238E27FC236}">
                <a16:creationId xmlns:a16="http://schemas.microsoft.com/office/drawing/2014/main" id="{FC8B5426-F937-DBE2-265E-8F671BE567E0}"/>
              </a:ext>
            </a:extLst>
          </p:cNvPr>
          <p:cNvSpPr/>
          <p:nvPr/>
        </p:nvSpPr>
        <p:spPr>
          <a:xfrm>
            <a:off x="17917411" y="2567600"/>
            <a:ext cx="538800" cy="5577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cxnSp>
        <p:nvCxnSpPr>
          <p:cNvPr id="224" name="Google Shape;510;p25">
            <a:extLst>
              <a:ext uri="{FF2B5EF4-FFF2-40B4-BE49-F238E27FC236}">
                <a16:creationId xmlns:a16="http://schemas.microsoft.com/office/drawing/2014/main" id="{E1AAE413-6A79-5F33-79F7-E6CD34495362}"/>
              </a:ext>
            </a:extLst>
          </p:cNvPr>
          <p:cNvCxnSpPr>
            <a:stCxn id="235" idx="6"/>
            <a:endCxn id="222" idx="2"/>
          </p:cNvCxnSpPr>
          <p:nvPr/>
        </p:nvCxnSpPr>
        <p:spPr>
          <a:xfrm flipV="1">
            <a:off x="16901617" y="2846450"/>
            <a:ext cx="1015794" cy="176340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512;p25">
            <a:extLst>
              <a:ext uri="{FF2B5EF4-FFF2-40B4-BE49-F238E27FC236}">
                <a16:creationId xmlns:a16="http://schemas.microsoft.com/office/drawing/2014/main" id="{251F0D06-131E-198C-FB2F-46B63D8B0438}"/>
              </a:ext>
            </a:extLst>
          </p:cNvPr>
          <p:cNvCxnSpPr>
            <a:stCxn id="233" idx="6"/>
            <a:endCxn id="222" idx="2"/>
          </p:cNvCxnSpPr>
          <p:nvPr/>
        </p:nvCxnSpPr>
        <p:spPr>
          <a:xfrm>
            <a:off x="16901617" y="2617836"/>
            <a:ext cx="1015794" cy="22861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514;p25">
            <a:extLst>
              <a:ext uri="{FF2B5EF4-FFF2-40B4-BE49-F238E27FC236}">
                <a16:creationId xmlns:a16="http://schemas.microsoft.com/office/drawing/2014/main" id="{678BE83E-953F-2EF6-C5F5-CFE68C5E268C}"/>
              </a:ext>
            </a:extLst>
          </p:cNvPr>
          <p:cNvCxnSpPr>
            <a:stCxn id="232" idx="6"/>
            <a:endCxn id="222" idx="2"/>
          </p:cNvCxnSpPr>
          <p:nvPr/>
        </p:nvCxnSpPr>
        <p:spPr>
          <a:xfrm>
            <a:off x="16901617" y="1843564"/>
            <a:ext cx="1015794" cy="100288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518;p25">
            <a:extLst>
              <a:ext uri="{FF2B5EF4-FFF2-40B4-BE49-F238E27FC236}">
                <a16:creationId xmlns:a16="http://schemas.microsoft.com/office/drawing/2014/main" id="{C4144A00-4C5B-F066-6F13-5BC65F1D3245}"/>
              </a:ext>
            </a:extLst>
          </p:cNvPr>
          <p:cNvSpPr/>
          <p:nvPr/>
        </p:nvSpPr>
        <p:spPr>
          <a:xfrm>
            <a:off x="14964717" y="153771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aseline="-25000" dirty="0"/>
          </a:p>
        </p:txBody>
      </p:sp>
      <p:sp>
        <p:nvSpPr>
          <p:cNvPr id="229" name="Google Shape;522;p25">
            <a:extLst>
              <a:ext uri="{FF2B5EF4-FFF2-40B4-BE49-F238E27FC236}">
                <a16:creationId xmlns:a16="http://schemas.microsoft.com/office/drawing/2014/main" id="{E51BED18-D603-FB5F-443D-01D02EF32094}"/>
              </a:ext>
            </a:extLst>
          </p:cNvPr>
          <p:cNvSpPr/>
          <p:nvPr/>
        </p:nvSpPr>
        <p:spPr>
          <a:xfrm>
            <a:off x="14964717" y="2349036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30" name="Google Shape;523;p25">
            <a:extLst>
              <a:ext uri="{FF2B5EF4-FFF2-40B4-BE49-F238E27FC236}">
                <a16:creationId xmlns:a16="http://schemas.microsoft.com/office/drawing/2014/main" id="{C1B4E6A6-8286-ED28-065B-4516F7DF0DEA}"/>
              </a:ext>
            </a:extLst>
          </p:cNvPr>
          <p:cNvSpPr/>
          <p:nvPr/>
        </p:nvSpPr>
        <p:spPr>
          <a:xfrm>
            <a:off x="14964717" y="311323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31" name="Google Shape;524;p25">
            <a:extLst>
              <a:ext uri="{FF2B5EF4-FFF2-40B4-BE49-F238E27FC236}">
                <a16:creationId xmlns:a16="http://schemas.microsoft.com/office/drawing/2014/main" id="{F15BB3C6-23DA-17AE-F727-AA8B31CF362A}"/>
              </a:ext>
            </a:extLst>
          </p:cNvPr>
          <p:cNvSpPr/>
          <p:nvPr/>
        </p:nvSpPr>
        <p:spPr>
          <a:xfrm>
            <a:off x="14964717" y="4321707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32" name="Google Shape;515;p25">
            <a:extLst>
              <a:ext uri="{FF2B5EF4-FFF2-40B4-BE49-F238E27FC236}">
                <a16:creationId xmlns:a16="http://schemas.microsoft.com/office/drawing/2014/main" id="{151B8862-BDAD-DA76-1275-3F093E5F33E3}"/>
              </a:ext>
            </a:extLst>
          </p:cNvPr>
          <p:cNvSpPr/>
          <p:nvPr/>
        </p:nvSpPr>
        <p:spPr>
          <a:xfrm>
            <a:off x="16308517" y="153771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aseline="-25000" dirty="0"/>
          </a:p>
        </p:txBody>
      </p:sp>
      <p:sp>
        <p:nvSpPr>
          <p:cNvPr id="233" name="Google Shape;513;p25">
            <a:extLst>
              <a:ext uri="{FF2B5EF4-FFF2-40B4-BE49-F238E27FC236}">
                <a16:creationId xmlns:a16="http://schemas.microsoft.com/office/drawing/2014/main" id="{35E2D3E5-098B-A0FD-60E9-E0970676F20D}"/>
              </a:ext>
            </a:extLst>
          </p:cNvPr>
          <p:cNvSpPr/>
          <p:nvPr/>
        </p:nvSpPr>
        <p:spPr>
          <a:xfrm>
            <a:off x="16308517" y="2311986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34" name="Google Shape;525;p25">
            <a:extLst>
              <a:ext uri="{FF2B5EF4-FFF2-40B4-BE49-F238E27FC236}">
                <a16:creationId xmlns:a16="http://schemas.microsoft.com/office/drawing/2014/main" id="{BB9C89B8-C00A-F33F-25B9-F739F59BE404}"/>
              </a:ext>
            </a:extLst>
          </p:cNvPr>
          <p:cNvSpPr/>
          <p:nvPr/>
        </p:nvSpPr>
        <p:spPr>
          <a:xfrm>
            <a:off x="16308505" y="308628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235" name="Google Shape;511;p25">
            <a:extLst>
              <a:ext uri="{FF2B5EF4-FFF2-40B4-BE49-F238E27FC236}">
                <a16:creationId xmlns:a16="http://schemas.microsoft.com/office/drawing/2014/main" id="{D99DF9A4-B125-7866-7233-FDC222903461}"/>
              </a:ext>
            </a:extLst>
          </p:cNvPr>
          <p:cNvSpPr/>
          <p:nvPr/>
        </p:nvSpPr>
        <p:spPr>
          <a:xfrm>
            <a:off x="16308517" y="4304007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cxnSp>
        <p:nvCxnSpPr>
          <p:cNvPr id="236" name="Google Shape;574;p25">
            <a:extLst>
              <a:ext uri="{FF2B5EF4-FFF2-40B4-BE49-F238E27FC236}">
                <a16:creationId xmlns:a16="http://schemas.microsoft.com/office/drawing/2014/main" id="{DF4306B3-E106-0990-80FA-152F6A81F84D}"/>
              </a:ext>
            </a:extLst>
          </p:cNvPr>
          <p:cNvCxnSpPr>
            <a:cxnSpLocks/>
          </p:cNvCxnSpPr>
          <p:nvPr/>
        </p:nvCxnSpPr>
        <p:spPr>
          <a:xfrm>
            <a:off x="15558017" y="1825864"/>
            <a:ext cx="750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575;p25">
            <a:extLst>
              <a:ext uri="{FF2B5EF4-FFF2-40B4-BE49-F238E27FC236}">
                <a16:creationId xmlns:a16="http://schemas.microsoft.com/office/drawing/2014/main" id="{45E89882-97D9-7235-C734-837D08EFE973}"/>
              </a:ext>
            </a:extLst>
          </p:cNvPr>
          <p:cNvCxnSpPr>
            <a:cxnSpLocks/>
          </p:cNvCxnSpPr>
          <p:nvPr/>
        </p:nvCxnSpPr>
        <p:spPr>
          <a:xfrm>
            <a:off x="15558017" y="1825864"/>
            <a:ext cx="750300" cy="8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576;p25">
            <a:extLst>
              <a:ext uri="{FF2B5EF4-FFF2-40B4-BE49-F238E27FC236}">
                <a16:creationId xmlns:a16="http://schemas.microsoft.com/office/drawing/2014/main" id="{48D807EC-72C0-1976-B3B9-D4FA53C215D2}"/>
              </a:ext>
            </a:extLst>
          </p:cNvPr>
          <p:cNvCxnSpPr>
            <a:cxnSpLocks/>
          </p:cNvCxnSpPr>
          <p:nvPr/>
        </p:nvCxnSpPr>
        <p:spPr>
          <a:xfrm>
            <a:off x="15558017" y="1825864"/>
            <a:ext cx="750300" cy="157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577;p25">
            <a:extLst>
              <a:ext uri="{FF2B5EF4-FFF2-40B4-BE49-F238E27FC236}">
                <a16:creationId xmlns:a16="http://schemas.microsoft.com/office/drawing/2014/main" id="{FDEDF8AD-B2F7-4064-241E-B798A1E2DE84}"/>
              </a:ext>
            </a:extLst>
          </p:cNvPr>
          <p:cNvCxnSpPr>
            <a:cxnSpLocks/>
          </p:cNvCxnSpPr>
          <p:nvPr/>
        </p:nvCxnSpPr>
        <p:spPr>
          <a:xfrm>
            <a:off x="15558017" y="1825864"/>
            <a:ext cx="750300" cy="278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578;p25">
            <a:extLst>
              <a:ext uri="{FF2B5EF4-FFF2-40B4-BE49-F238E27FC236}">
                <a16:creationId xmlns:a16="http://schemas.microsoft.com/office/drawing/2014/main" id="{EB02C148-BFCF-86CA-6F73-494D820A4F9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558017" y="1825986"/>
            <a:ext cx="750300" cy="8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579;p25">
            <a:extLst>
              <a:ext uri="{FF2B5EF4-FFF2-40B4-BE49-F238E27FC236}">
                <a16:creationId xmlns:a16="http://schemas.microsoft.com/office/drawing/2014/main" id="{270204CE-502E-2AD6-7CC6-BBCB3D0934F8}"/>
              </a:ext>
            </a:extLst>
          </p:cNvPr>
          <p:cNvCxnSpPr>
            <a:cxnSpLocks/>
          </p:cNvCxnSpPr>
          <p:nvPr/>
        </p:nvCxnSpPr>
        <p:spPr>
          <a:xfrm>
            <a:off x="15558017" y="2637186"/>
            <a:ext cx="750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580;p25">
            <a:extLst>
              <a:ext uri="{FF2B5EF4-FFF2-40B4-BE49-F238E27FC236}">
                <a16:creationId xmlns:a16="http://schemas.microsoft.com/office/drawing/2014/main" id="{304E465E-2458-ACF6-3F20-EF5E1AADE4A1}"/>
              </a:ext>
            </a:extLst>
          </p:cNvPr>
          <p:cNvCxnSpPr>
            <a:cxnSpLocks/>
          </p:cNvCxnSpPr>
          <p:nvPr/>
        </p:nvCxnSpPr>
        <p:spPr>
          <a:xfrm>
            <a:off x="15558017" y="2637186"/>
            <a:ext cx="750300" cy="764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581;p25">
            <a:extLst>
              <a:ext uri="{FF2B5EF4-FFF2-40B4-BE49-F238E27FC236}">
                <a16:creationId xmlns:a16="http://schemas.microsoft.com/office/drawing/2014/main" id="{9B8FB72C-7910-9B22-F3C0-E65F8EBA7C56}"/>
              </a:ext>
            </a:extLst>
          </p:cNvPr>
          <p:cNvCxnSpPr>
            <a:cxnSpLocks/>
          </p:cNvCxnSpPr>
          <p:nvPr/>
        </p:nvCxnSpPr>
        <p:spPr>
          <a:xfrm>
            <a:off x="15558017" y="2637186"/>
            <a:ext cx="750300" cy="197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582;p25">
            <a:extLst>
              <a:ext uri="{FF2B5EF4-FFF2-40B4-BE49-F238E27FC236}">
                <a16:creationId xmlns:a16="http://schemas.microsoft.com/office/drawing/2014/main" id="{5AFF9767-D346-9977-2013-B56C4B6DD80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558017" y="1826009"/>
            <a:ext cx="750300" cy="154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583;p25">
            <a:extLst>
              <a:ext uri="{FF2B5EF4-FFF2-40B4-BE49-F238E27FC236}">
                <a16:creationId xmlns:a16="http://schemas.microsoft.com/office/drawing/2014/main" id="{D05DCEF7-F0AF-5229-56B7-39718C11F6D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558017" y="2637209"/>
            <a:ext cx="750300" cy="73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584;p25">
            <a:extLst>
              <a:ext uri="{FF2B5EF4-FFF2-40B4-BE49-F238E27FC236}">
                <a16:creationId xmlns:a16="http://schemas.microsoft.com/office/drawing/2014/main" id="{5B31F923-13B6-549E-5FB8-29BD1236A454}"/>
              </a:ext>
            </a:extLst>
          </p:cNvPr>
          <p:cNvCxnSpPr>
            <a:cxnSpLocks/>
          </p:cNvCxnSpPr>
          <p:nvPr/>
        </p:nvCxnSpPr>
        <p:spPr>
          <a:xfrm>
            <a:off x="15558017" y="3374309"/>
            <a:ext cx="750300" cy="27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585;p25">
            <a:extLst>
              <a:ext uri="{FF2B5EF4-FFF2-40B4-BE49-F238E27FC236}">
                <a16:creationId xmlns:a16="http://schemas.microsoft.com/office/drawing/2014/main" id="{32521949-E542-DA88-9AD3-3AB40F38BE88}"/>
              </a:ext>
            </a:extLst>
          </p:cNvPr>
          <p:cNvCxnSpPr>
            <a:cxnSpLocks/>
          </p:cNvCxnSpPr>
          <p:nvPr/>
        </p:nvCxnSpPr>
        <p:spPr>
          <a:xfrm>
            <a:off x="15558017" y="3374309"/>
            <a:ext cx="750300" cy="123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586;p25">
            <a:extLst>
              <a:ext uri="{FF2B5EF4-FFF2-40B4-BE49-F238E27FC236}">
                <a16:creationId xmlns:a16="http://schemas.microsoft.com/office/drawing/2014/main" id="{B13BB571-4432-09EE-F2E5-3D42CED6871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557917" y="1825864"/>
            <a:ext cx="750300" cy="2819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587;p25">
            <a:extLst>
              <a:ext uri="{FF2B5EF4-FFF2-40B4-BE49-F238E27FC236}">
                <a16:creationId xmlns:a16="http://schemas.microsoft.com/office/drawing/2014/main" id="{40D969E8-1148-042E-0140-85A1D919E63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558017" y="2637057"/>
            <a:ext cx="750300" cy="197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588;p25">
            <a:extLst>
              <a:ext uri="{FF2B5EF4-FFF2-40B4-BE49-F238E27FC236}">
                <a16:creationId xmlns:a16="http://schemas.microsoft.com/office/drawing/2014/main" id="{AD328305-B94E-9CAA-EAEE-2358F49E062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558017" y="3401457"/>
            <a:ext cx="750300" cy="120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589;p25">
            <a:extLst>
              <a:ext uri="{FF2B5EF4-FFF2-40B4-BE49-F238E27FC236}">
                <a16:creationId xmlns:a16="http://schemas.microsoft.com/office/drawing/2014/main" id="{8DA5D4F6-18F3-53B9-0909-6E16A7E006A0}"/>
              </a:ext>
            </a:extLst>
          </p:cNvPr>
          <p:cNvCxnSpPr>
            <a:cxnSpLocks/>
          </p:cNvCxnSpPr>
          <p:nvPr/>
        </p:nvCxnSpPr>
        <p:spPr>
          <a:xfrm>
            <a:off x="15558017" y="4609857"/>
            <a:ext cx="750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591;p25">
            <a:extLst>
              <a:ext uri="{FF2B5EF4-FFF2-40B4-BE49-F238E27FC236}">
                <a16:creationId xmlns:a16="http://schemas.microsoft.com/office/drawing/2014/main" id="{D7AF4C3E-EBD1-1E4C-4BE3-29035437870C}"/>
              </a:ext>
            </a:extLst>
          </p:cNvPr>
          <p:cNvCxnSpPr>
            <a:stCxn id="234" idx="6"/>
            <a:endCxn id="222" idx="2"/>
          </p:cNvCxnSpPr>
          <p:nvPr/>
        </p:nvCxnSpPr>
        <p:spPr>
          <a:xfrm flipV="1">
            <a:off x="16901605" y="2846450"/>
            <a:ext cx="1015806" cy="54568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593;p25">
            <a:extLst>
              <a:ext uri="{FF2B5EF4-FFF2-40B4-BE49-F238E27FC236}">
                <a16:creationId xmlns:a16="http://schemas.microsoft.com/office/drawing/2014/main" id="{9B9879EC-3BBD-7EFB-C802-9BE3D16E5FCA}"/>
              </a:ext>
            </a:extLst>
          </p:cNvPr>
          <p:cNvCxnSpPr>
            <a:cxnSpLocks/>
          </p:cNvCxnSpPr>
          <p:nvPr/>
        </p:nvCxnSpPr>
        <p:spPr>
          <a:xfrm flipH="1">
            <a:off x="15258309" y="3823248"/>
            <a:ext cx="6000" cy="45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4" name="Google Shape;594;p25">
            <a:extLst>
              <a:ext uri="{FF2B5EF4-FFF2-40B4-BE49-F238E27FC236}">
                <a16:creationId xmlns:a16="http://schemas.microsoft.com/office/drawing/2014/main" id="{2AE2F14C-ABA2-DDAB-2FC1-4C121F6EEBA8}"/>
              </a:ext>
            </a:extLst>
          </p:cNvPr>
          <p:cNvCxnSpPr>
            <a:cxnSpLocks/>
          </p:cNvCxnSpPr>
          <p:nvPr/>
        </p:nvCxnSpPr>
        <p:spPr>
          <a:xfrm flipH="1">
            <a:off x="16601909" y="3823236"/>
            <a:ext cx="6000" cy="45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13EC165A-171F-51CB-D0C9-4E90BC8100C7}"/>
              </a:ext>
            </a:extLst>
          </p:cNvPr>
          <p:cNvSpPr txBox="1"/>
          <p:nvPr/>
        </p:nvSpPr>
        <p:spPr>
          <a:xfrm>
            <a:off x="17190408" y="1246613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 Layer</a:t>
            </a:r>
            <a:endParaRPr lang="zh-CN" altLang="en-US" sz="2000" b="1" dirty="0"/>
          </a:p>
        </p:txBody>
      </p:sp>
      <p:sp>
        <p:nvSpPr>
          <p:cNvPr id="274" name="Google Shape;503;p25">
            <a:extLst>
              <a:ext uri="{FF2B5EF4-FFF2-40B4-BE49-F238E27FC236}">
                <a16:creationId xmlns:a16="http://schemas.microsoft.com/office/drawing/2014/main" id="{F2D2F925-64F2-DB16-9FCD-C374CAFA2F3B}"/>
              </a:ext>
            </a:extLst>
          </p:cNvPr>
          <p:cNvSpPr/>
          <p:nvPr/>
        </p:nvSpPr>
        <p:spPr>
          <a:xfrm>
            <a:off x="17917411" y="3272072"/>
            <a:ext cx="538800" cy="5577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cxnSp>
        <p:nvCxnSpPr>
          <p:cNvPr id="283" name="Google Shape;514;p25">
            <a:extLst>
              <a:ext uri="{FF2B5EF4-FFF2-40B4-BE49-F238E27FC236}">
                <a16:creationId xmlns:a16="http://schemas.microsoft.com/office/drawing/2014/main" id="{14B5CE9E-A06E-0453-BB21-3D1157BCB340}"/>
              </a:ext>
            </a:extLst>
          </p:cNvPr>
          <p:cNvCxnSpPr>
            <a:cxnSpLocks/>
            <a:stCxn id="232" idx="6"/>
            <a:endCxn id="274" idx="2"/>
          </p:cNvCxnSpPr>
          <p:nvPr/>
        </p:nvCxnSpPr>
        <p:spPr>
          <a:xfrm>
            <a:off x="16901617" y="1843564"/>
            <a:ext cx="1015794" cy="170735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512;p25">
            <a:extLst>
              <a:ext uri="{FF2B5EF4-FFF2-40B4-BE49-F238E27FC236}">
                <a16:creationId xmlns:a16="http://schemas.microsoft.com/office/drawing/2014/main" id="{E00FFC50-9880-B40E-0487-90C9354F4AB0}"/>
              </a:ext>
            </a:extLst>
          </p:cNvPr>
          <p:cNvCxnSpPr>
            <a:cxnSpLocks/>
            <a:stCxn id="233" idx="6"/>
            <a:endCxn id="274" idx="2"/>
          </p:cNvCxnSpPr>
          <p:nvPr/>
        </p:nvCxnSpPr>
        <p:spPr>
          <a:xfrm>
            <a:off x="16901617" y="2617836"/>
            <a:ext cx="1015794" cy="93308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591;p25">
            <a:extLst>
              <a:ext uri="{FF2B5EF4-FFF2-40B4-BE49-F238E27FC236}">
                <a16:creationId xmlns:a16="http://schemas.microsoft.com/office/drawing/2014/main" id="{AD9EA67D-0D1F-0AF9-9539-D3D6E0C5FEAA}"/>
              </a:ext>
            </a:extLst>
          </p:cNvPr>
          <p:cNvCxnSpPr>
            <a:cxnSpLocks/>
            <a:stCxn id="234" idx="6"/>
            <a:endCxn id="274" idx="2"/>
          </p:cNvCxnSpPr>
          <p:nvPr/>
        </p:nvCxnSpPr>
        <p:spPr>
          <a:xfrm>
            <a:off x="16901605" y="3392134"/>
            <a:ext cx="1015806" cy="1587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510;p25">
            <a:extLst>
              <a:ext uri="{FF2B5EF4-FFF2-40B4-BE49-F238E27FC236}">
                <a16:creationId xmlns:a16="http://schemas.microsoft.com/office/drawing/2014/main" id="{9ACFE4E8-D75C-BDC8-AA8D-4AA5FD5E6A0B}"/>
              </a:ext>
            </a:extLst>
          </p:cNvPr>
          <p:cNvCxnSpPr>
            <a:cxnSpLocks/>
            <a:stCxn id="235" idx="6"/>
            <a:endCxn id="274" idx="2"/>
          </p:cNvCxnSpPr>
          <p:nvPr/>
        </p:nvCxnSpPr>
        <p:spPr>
          <a:xfrm flipV="1">
            <a:off x="16901617" y="3550922"/>
            <a:ext cx="1015794" cy="105893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文本框 294">
            <a:extLst>
              <a:ext uri="{FF2B5EF4-FFF2-40B4-BE49-F238E27FC236}">
                <a16:creationId xmlns:a16="http://schemas.microsoft.com/office/drawing/2014/main" id="{396C72FF-55AA-25FB-8CD7-7CFE9D997420}"/>
              </a:ext>
            </a:extLst>
          </p:cNvPr>
          <p:cNvSpPr txBox="1"/>
          <p:nvPr/>
        </p:nvSpPr>
        <p:spPr>
          <a:xfrm>
            <a:off x="15342321" y="1160701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FC Layer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95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9FC699-196B-8550-2A2D-70E39112144E}"/>
              </a:ext>
            </a:extLst>
          </p:cNvPr>
          <p:cNvSpPr/>
          <p:nvPr/>
        </p:nvSpPr>
        <p:spPr>
          <a:xfrm>
            <a:off x="-2228140" y="1844614"/>
            <a:ext cx="2538000" cy="34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C1E63C-4441-8208-36C7-65285CACF97B}"/>
              </a:ext>
            </a:extLst>
          </p:cNvPr>
          <p:cNvSpPr/>
          <p:nvPr/>
        </p:nvSpPr>
        <p:spPr>
          <a:xfrm>
            <a:off x="-2075740" y="1997014"/>
            <a:ext cx="2538000" cy="34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C7D176-DE4F-5A9B-107A-2699D3DF465B}"/>
              </a:ext>
            </a:extLst>
          </p:cNvPr>
          <p:cNvSpPr/>
          <p:nvPr/>
        </p:nvSpPr>
        <p:spPr>
          <a:xfrm>
            <a:off x="-1923340" y="2149414"/>
            <a:ext cx="2538000" cy="34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61F507-804B-E7C6-E557-E354183CA1A1}"/>
              </a:ext>
            </a:extLst>
          </p:cNvPr>
          <p:cNvSpPr/>
          <p:nvPr/>
        </p:nvSpPr>
        <p:spPr>
          <a:xfrm>
            <a:off x="-2226997" y="2633249"/>
            <a:ext cx="2538000" cy="34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4CD846-3C71-6C02-E1D7-27CD4FA48E49}"/>
              </a:ext>
            </a:extLst>
          </p:cNvPr>
          <p:cNvSpPr/>
          <p:nvPr/>
        </p:nvSpPr>
        <p:spPr>
          <a:xfrm>
            <a:off x="-2074597" y="2785649"/>
            <a:ext cx="2538000" cy="34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F85893-440F-5819-1A7E-3763F7762277}"/>
              </a:ext>
            </a:extLst>
          </p:cNvPr>
          <p:cNvSpPr/>
          <p:nvPr/>
        </p:nvSpPr>
        <p:spPr>
          <a:xfrm>
            <a:off x="-1922197" y="2938049"/>
            <a:ext cx="2538000" cy="34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0153C6-DFE7-CC71-3F22-A8815F8FC3BF}"/>
              </a:ext>
            </a:extLst>
          </p:cNvPr>
          <p:cNvSpPr txBox="1"/>
          <p:nvPr/>
        </p:nvSpPr>
        <p:spPr>
          <a:xfrm>
            <a:off x="-792218" y="3574284"/>
            <a:ext cx="4455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.</a:t>
            </a:r>
          </a:p>
          <a:p>
            <a:r>
              <a:rPr lang="en-US" altLang="zh-CN" sz="1050" b="1" dirty="0"/>
              <a:t>.</a:t>
            </a:r>
          </a:p>
          <a:p>
            <a:r>
              <a:rPr lang="en-US" altLang="zh-CN" sz="1050" b="1" dirty="0"/>
              <a:t>.</a:t>
            </a:r>
            <a:endParaRPr lang="zh-CN" altLang="en-US" sz="105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B94C32-002C-F079-D5A9-D162D731E2A0}"/>
              </a:ext>
            </a:extLst>
          </p:cNvPr>
          <p:cNvSpPr/>
          <p:nvPr/>
        </p:nvSpPr>
        <p:spPr>
          <a:xfrm>
            <a:off x="-2224617" y="4333400"/>
            <a:ext cx="2538000" cy="345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1641DE-59C5-A147-5CFC-DF31E6850D42}"/>
              </a:ext>
            </a:extLst>
          </p:cNvPr>
          <p:cNvSpPr/>
          <p:nvPr/>
        </p:nvSpPr>
        <p:spPr>
          <a:xfrm>
            <a:off x="-2072217" y="4485800"/>
            <a:ext cx="2538000" cy="345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E6295F-50A1-FCC4-2287-DA6A8B242E0F}"/>
              </a:ext>
            </a:extLst>
          </p:cNvPr>
          <p:cNvSpPr/>
          <p:nvPr/>
        </p:nvSpPr>
        <p:spPr>
          <a:xfrm>
            <a:off x="-1919817" y="4638200"/>
            <a:ext cx="2538000" cy="34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9C5CD3F-2368-AA49-ACA0-D8381354BC9F}"/>
              </a:ext>
            </a:extLst>
          </p:cNvPr>
          <p:cNvSpPr/>
          <p:nvPr/>
        </p:nvSpPr>
        <p:spPr>
          <a:xfrm>
            <a:off x="1102309" y="3376791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D357756-980A-0F3B-E00A-B7B7B394761C}"/>
              </a:ext>
            </a:extLst>
          </p:cNvPr>
          <p:cNvCxnSpPr/>
          <p:nvPr/>
        </p:nvCxnSpPr>
        <p:spPr>
          <a:xfrm>
            <a:off x="410775" y="1748014"/>
            <a:ext cx="428371" cy="650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20C23-821B-93C7-99C6-A89C4FEB8E35}"/>
              </a:ext>
            </a:extLst>
          </p:cNvPr>
          <p:cNvSpPr txBox="1"/>
          <p:nvPr/>
        </p:nvSpPr>
        <p:spPr>
          <a:xfrm rot="19694034">
            <a:off x="486267" y="1292780"/>
            <a:ext cx="1463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Number of channel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E37CAD-570D-921B-9889-2E090EC7F0D7}"/>
              </a:ext>
            </a:extLst>
          </p:cNvPr>
          <p:cNvSpPr txBox="1"/>
          <p:nvPr/>
        </p:nvSpPr>
        <p:spPr>
          <a:xfrm>
            <a:off x="-1380402" y="740167"/>
            <a:ext cx="143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Input Data</a:t>
            </a:r>
            <a:endParaRPr lang="zh-CN" altLang="en-US" sz="20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5406D4-A93B-0C4D-D922-7A4BFE2E1EA9}"/>
              </a:ext>
            </a:extLst>
          </p:cNvPr>
          <p:cNvCxnSpPr>
            <a:cxnSpLocks/>
          </p:cNvCxnSpPr>
          <p:nvPr/>
        </p:nvCxnSpPr>
        <p:spPr>
          <a:xfrm>
            <a:off x="-2765040" y="1997014"/>
            <a:ext cx="0" cy="262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BA69688-3B7E-5118-F7D7-2317BC5AE0DB}"/>
              </a:ext>
            </a:extLst>
          </p:cNvPr>
          <p:cNvSpPr txBox="1"/>
          <p:nvPr/>
        </p:nvSpPr>
        <p:spPr>
          <a:xfrm rot="16200000">
            <a:off x="-4479049" y="2660234"/>
            <a:ext cx="299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Number of data</a:t>
            </a:r>
            <a:endParaRPr lang="zh-CN" altLang="en-US" sz="20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0E093F-D6F1-D1E8-40EE-ED37291D2425}"/>
              </a:ext>
            </a:extLst>
          </p:cNvPr>
          <p:cNvCxnSpPr>
            <a:cxnSpLocks/>
          </p:cNvCxnSpPr>
          <p:nvPr/>
        </p:nvCxnSpPr>
        <p:spPr>
          <a:xfrm>
            <a:off x="-1915239" y="5267447"/>
            <a:ext cx="25217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16FE7C6-4DA3-4148-DE70-5C20D464302A}"/>
              </a:ext>
            </a:extLst>
          </p:cNvPr>
          <p:cNvSpPr txBox="1"/>
          <p:nvPr/>
        </p:nvSpPr>
        <p:spPr>
          <a:xfrm>
            <a:off x="-1607572" y="5305861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Length of data</a:t>
            </a:r>
            <a:endParaRPr lang="zh-CN" altLang="en-US" sz="2000" b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03DD755-1B22-CC2B-1D9B-A1D3A48B35E5}"/>
              </a:ext>
            </a:extLst>
          </p:cNvPr>
          <p:cNvSpPr/>
          <p:nvPr/>
        </p:nvSpPr>
        <p:spPr>
          <a:xfrm>
            <a:off x="1780140" y="328495"/>
            <a:ext cx="14054015" cy="6134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E1922A-DEFA-48C5-5C88-C9DC6F30AFF3}"/>
              </a:ext>
            </a:extLst>
          </p:cNvPr>
          <p:cNvSpPr/>
          <p:nvPr/>
        </p:nvSpPr>
        <p:spPr>
          <a:xfrm>
            <a:off x="2325638" y="891158"/>
            <a:ext cx="230392" cy="253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39B794-70D0-2122-6678-FDA65FE344A6}"/>
              </a:ext>
            </a:extLst>
          </p:cNvPr>
          <p:cNvSpPr/>
          <p:nvPr/>
        </p:nvSpPr>
        <p:spPr>
          <a:xfrm>
            <a:off x="2478038" y="1043558"/>
            <a:ext cx="230392" cy="25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5D1604-F1B7-DA8F-5ADA-2C1CCCB926D3}"/>
              </a:ext>
            </a:extLst>
          </p:cNvPr>
          <p:cNvSpPr/>
          <p:nvPr/>
        </p:nvSpPr>
        <p:spPr>
          <a:xfrm>
            <a:off x="2630438" y="1195958"/>
            <a:ext cx="230392" cy="253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41606F-8108-554A-E593-F7CEEABA89DB}"/>
              </a:ext>
            </a:extLst>
          </p:cNvPr>
          <p:cNvSpPr/>
          <p:nvPr/>
        </p:nvSpPr>
        <p:spPr>
          <a:xfrm>
            <a:off x="2954998" y="2948825"/>
            <a:ext cx="230392" cy="2538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8404D5-5C3C-164E-982F-C8C8CA8FE008}"/>
              </a:ext>
            </a:extLst>
          </p:cNvPr>
          <p:cNvSpPr/>
          <p:nvPr/>
        </p:nvSpPr>
        <p:spPr>
          <a:xfrm>
            <a:off x="3107398" y="3101225"/>
            <a:ext cx="230392" cy="25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1C542A-4B49-BFE1-7FA6-5295CF5B672D}"/>
              </a:ext>
            </a:extLst>
          </p:cNvPr>
          <p:cNvSpPr/>
          <p:nvPr/>
        </p:nvSpPr>
        <p:spPr>
          <a:xfrm>
            <a:off x="3259798" y="3253625"/>
            <a:ext cx="230392" cy="253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A7F5B4-8B63-B7CE-F5F5-08E423AF1C7B}"/>
              </a:ext>
            </a:extLst>
          </p:cNvPr>
          <p:cNvSpPr/>
          <p:nvPr/>
        </p:nvSpPr>
        <p:spPr>
          <a:xfrm>
            <a:off x="4332721" y="1710871"/>
            <a:ext cx="230392" cy="15325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9479E3-00B1-04DB-209A-58E440D88DD6}"/>
              </a:ext>
            </a:extLst>
          </p:cNvPr>
          <p:cNvSpPr/>
          <p:nvPr/>
        </p:nvSpPr>
        <p:spPr>
          <a:xfrm>
            <a:off x="4485121" y="1863271"/>
            <a:ext cx="230392" cy="1532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75BF92A-95C0-497E-BE04-564CB77FB511}"/>
              </a:ext>
            </a:extLst>
          </p:cNvPr>
          <p:cNvSpPr/>
          <p:nvPr/>
        </p:nvSpPr>
        <p:spPr>
          <a:xfrm>
            <a:off x="4637521" y="2015671"/>
            <a:ext cx="230392" cy="1532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86409B-B578-D22F-F34E-E021EF466984}"/>
              </a:ext>
            </a:extLst>
          </p:cNvPr>
          <p:cNvSpPr/>
          <p:nvPr/>
        </p:nvSpPr>
        <p:spPr>
          <a:xfrm>
            <a:off x="4789921" y="2168071"/>
            <a:ext cx="230392" cy="1532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73BE3F-B002-8B54-84B3-1679AD33D399}"/>
              </a:ext>
            </a:extLst>
          </p:cNvPr>
          <p:cNvSpPr/>
          <p:nvPr/>
        </p:nvSpPr>
        <p:spPr>
          <a:xfrm>
            <a:off x="5109771" y="3350006"/>
            <a:ext cx="230392" cy="153251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25AE234-6BAF-D39A-2362-CAA5A985A2ED}"/>
              </a:ext>
            </a:extLst>
          </p:cNvPr>
          <p:cNvSpPr/>
          <p:nvPr/>
        </p:nvSpPr>
        <p:spPr>
          <a:xfrm>
            <a:off x="5262171" y="3502406"/>
            <a:ext cx="230392" cy="15325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C861C27-342E-AA72-B1E6-B880B6E175E9}"/>
              </a:ext>
            </a:extLst>
          </p:cNvPr>
          <p:cNvSpPr/>
          <p:nvPr/>
        </p:nvSpPr>
        <p:spPr>
          <a:xfrm>
            <a:off x="5414571" y="3654806"/>
            <a:ext cx="230392" cy="15325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713044E-4138-F678-B889-4A34EDA8C884}"/>
              </a:ext>
            </a:extLst>
          </p:cNvPr>
          <p:cNvSpPr/>
          <p:nvPr/>
        </p:nvSpPr>
        <p:spPr>
          <a:xfrm>
            <a:off x="5566971" y="3807206"/>
            <a:ext cx="230392" cy="1532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90A89FE-9AA9-3AA9-85B1-357F5EDEAFDD}"/>
              </a:ext>
            </a:extLst>
          </p:cNvPr>
          <p:cNvSpPr txBox="1"/>
          <p:nvPr/>
        </p:nvSpPr>
        <p:spPr>
          <a:xfrm>
            <a:off x="4879363" y="3350006"/>
            <a:ext cx="66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.</a:t>
            </a:r>
          </a:p>
          <a:p>
            <a:r>
              <a:rPr lang="en-US" altLang="zh-CN" sz="1100" b="1" dirty="0"/>
              <a:t>  .</a:t>
            </a:r>
            <a:endParaRPr lang="zh-CN" altLang="en-US" sz="11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9356CD2-BE10-C2E1-BD95-693925A7AF03}"/>
              </a:ext>
            </a:extLst>
          </p:cNvPr>
          <p:cNvSpPr/>
          <p:nvPr/>
        </p:nvSpPr>
        <p:spPr>
          <a:xfrm>
            <a:off x="5977772" y="1944615"/>
            <a:ext cx="308502" cy="943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3078BA1-83ED-3100-25A4-94B8F20C9CCC}"/>
              </a:ext>
            </a:extLst>
          </p:cNvPr>
          <p:cNvSpPr/>
          <p:nvPr/>
        </p:nvSpPr>
        <p:spPr>
          <a:xfrm>
            <a:off x="6130172" y="2097015"/>
            <a:ext cx="308502" cy="943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E801F8C-BAED-C0EA-37F7-D7B4655BB8C6}"/>
              </a:ext>
            </a:extLst>
          </p:cNvPr>
          <p:cNvSpPr/>
          <p:nvPr/>
        </p:nvSpPr>
        <p:spPr>
          <a:xfrm>
            <a:off x="6282572" y="2249415"/>
            <a:ext cx="308502" cy="9439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E55487-C311-8283-7131-FA7A1B2257DE}"/>
              </a:ext>
            </a:extLst>
          </p:cNvPr>
          <p:cNvSpPr/>
          <p:nvPr/>
        </p:nvSpPr>
        <p:spPr>
          <a:xfrm>
            <a:off x="6434972" y="2401815"/>
            <a:ext cx="308502" cy="94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B68A590-DB6D-ABB3-66DE-3FE708FDBB0D}"/>
              </a:ext>
            </a:extLst>
          </p:cNvPr>
          <p:cNvSpPr/>
          <p:nvPr/>
        </p:nvSpPr>
        <p:spPr>
          <a:xfrm>
            <a:off x="6869178" y="3264311"/>
            <a:ext cx="308502" cy="9439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DF19722-1CA6-F1D4-2C21-BDB66E5B0C82}"/>
              </a:ext>
            </a:extLst>
          </p:cNvPr>
          <p:cNvSpPr/>
          <p:nvPr/>
        </p:nvSpPr>
        <p:spPr>
          <a:xfrm>
            <a:off x="7021578" y="3416711"/>
            <a:ext cx="308502" cy="943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2ECB0AC-261D-A2B8-60DB-090CA08334A3}"/>
              </a:ext>
            </a:extLst>
          </p:cNvPr>
          <p:cNvSpPr/>
          <p:nvPr/>
        </p:nvSpPr>
        <p:spPr>
          <a:xfrm>
            <a:off x="7173978" y="3569111"/>
            <a:ext cx="308502" cy="9439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BF0A9DC-0A23-BACF-A8A7-E36BD9726474}"/>
              </a:ext>
            </a:extLst>
          </p:cNvPr>
          <p:cNvSpPr/>
          <p:nvPr/>
        </p:nvSpPr>
        <p:spPr>
          <a:xfrm>
            <a:off x="7326378" y="3721511"/>
            <a:ext cx="308502" cy="9439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D582802-E2F3-C864-2A79-DDF89A4EEFAF}"/>
              </a:ext>
            </a:extLst>
          </p:cNvPr>
          <p:cNvSpPr txBox="1"/>
          <p:nvPr/>
        </p:nvSpPr>
        <p:spPr>
          <a:xfrm>
            <a:off x="6633321" y="3067262"/>
            <a:ext cx="66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90467BF-1C08-98D5-F3F5-D32761AF8228}"/>
              </a:ext>
            </a:extLst>
          </p:cNvPr>
          <p:cNvSpPr txBox="1"/>
          <p:nvPr/>
        </p:nvSpPr>
        <p:spPr>
          <a:xfrm>
            <a:off x="2717281" y="3207042"/>
            <a:ext cx="66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.</a:t>
            </a:r>
          </a:p>
          <a:p>
            <a:r>
              <a:rPr lang="en-US" altLang="zh-CN" sz="1100" b="1" dirty="0"/>
              <a:t>  .</a:t>
            </a:r>
            <a:endParaRPr lang="zh-CN" altLang="en-US" sz="11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37E0D75-FFF7-D32F-3426-AFCEFB266187}"/>
              </a:ext>
            </a:extLst>
          </p:cNvPr>
          <p:cNvSpPr/>
          <p:nvPr/>
        </p:nvSpPr>
        <p:spPr>
          <a:xfrm>
            <a:off x="7308840" y="2101937"/>
            <a:ext cx="308501" cy="3934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12818B5-8A42-8A96-DCB0-726C224D80B4}"/>
              </a:ext>
            </a:extLst>
          </p:cNvPr>
          <p:cNvSpPr/>
          <p:nvPr/>
        </p:nvSpPr>
        <p:spPr>
          <a:xfrm>
            <a:off x="7461240" y="2254337"/>
            <a:ext cx="308501" cy="393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72847E-9B39-D65B-B5B6-BE4D14350353}"/>
              </a:ext>
            </a:extLst>
          </p:cNvPr>
          <p:cNvSpPr/>
          <p:nvPr/>
        </p:nvSpPr>
        <p:spPr>
          <a:xfrm>
            <a:off x="7613640" y="2406737"/>
            <a:ext cx="308501" cy="3934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1D51221-30DB-8ADD-8394-2D68D4652C26}"/>
              </a:ext>
            </a:extLst>
          </p:cNvPr>
          <p:cNvSpPr/>
          <p:nvPr/>
        </p:nvSpPr>
        <p:spPr>
          <a:xfrm>
            <a:off x="7766040" y="2559137"/>
            <a:ext cx="308501" cy="393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14CE2D-3DCC-870E-6718-CF908E0F64C8}"/>
              </a:ext>
            </a:extLst>
          </p:cNvPr>
          <p:cNvSpPr/>
          <p:nvPr/>
        </p:nvSpPr>
        <p:spPr>
          <a:xfrm>
            <a:off x="8281800" y="3155754"/>
            <a:ext cx="308501" cy="39347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F724A4-D974-2794-B5ED-B30D706F8147}"/>
              </a:ext>
            </a:extLst>
          </p:cNvPr>
          <p:cNvSpPr/>
          <p:nvPr/>
        </p:nvSpPr>
        <p:spPr>
          <a:xfrm>
            <a:off x="8434200" y="3308154"/>
            <a:ext cx="308501" cy="393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024AB46-C20C-52EE-7649-A27ADB525577}"/>
              </a:ext>
            </a:extLst>
          </p:cNvPr>
          <p:cNvSpPr/>
          <p:nvPr/>
        </p:nvSpPr>
        <p:spPr>
          <a:xfrm>
            <a:off x="8586600" y="3460554"/>
            <a:ext cx="308501" cy="3934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366398-9292-9D07-E8CC-652BC58CB600}"/>
              </a:ext>
            </a:extLst>
          </p:cNvPr>
          <p:cNvSpPr/>
          <p:nvPr/>
        </p:nvSpPr>
        <p:spPr>
          <a:xfrm>
            <a:off x="8750772" y="3566080"/>
            <a:ext cx="308501" cy="393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4E20C6-2E02-9A39-E643-07F35A4E1137}"/>
              </a:ext>
            </a:extLst>
          </p:cNvPr>
          <p:cNvSpPr/>
          <p:nvPr/>
        </p:nvSpPr>
        <p:spPr>
          <a:xfrm>
            <a:off x="7918440" y="2711537"/>
            <a:ext cx="308501" cy="393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17385A-7C8E-1FE5-53CC-055414C8A992}"/>
              </a:ext>
            </a:extLst>
          </p:cNvPr>
          <p:cNvSpPr/>
          <p:nvPr/>
        </p:nvSpPr>
        <p:spPr>
          <a:xfrm>
            <a:off x="8891400" y="3765354"/>
            <a:ext cx="308501" cy="393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281D77F-04D9-7AFF-03C0-007896925E33}"/>
              </a:ext>
            </a:extLst>
          </p:cNvPr>
          <p:cNvSpPr txBox="1"/>
          <p:nvPr/>
        </p:nvSpPr>
        <p:spPr>
          <a:xfrm>
            <a:off x="8055594" y="2884830"/>
            <a:ext cx="88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800C67B-0DD2-B05D-E5B7-B7C56D191728}"/>
              </a:ext>
            </a:extLst>
          </p:cNvPr>
          <p:cNvSpPr/>
          <p:nvPr/>
        </p:nvSpPr>
        <p:spPr>
          <a:xfrm>
            <a:off x="8754835" y="2130080"/>
            <a:ext cx="308501" cy="2386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CC1FF5-9DCA-FC4F-A84B-B6860F5C6567}"/>
              </a:ext>
            </a:extLst>
          </p:cNvPr>
          <p:cNvSpPr/>
          <p:nvPr/>
        </p:nvSpPr>
        <p:spPr>
          <a:xfrm>
            <a:off x="8907235" y="2282480"/>
            <a:ext cx="308501" cy="2386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F8527E2-5F56-2E77-E925-2DECFBD09248}"/>
              </a:ext>
            </a:extLst>
          </p:cNvPr>
          <p:cNvSpPr/>
          <p:nvPr/>
        </p:nvSpPr>
        <p:spPr>
          <a:xfrm>
            <a:off x="9059635" y="2434880"/>
            <a:ext cx="308501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BEE48B-66B9-070A-6968-07F182A4CE66}"/>
              </a:ext>
            </a:extLst>
          </p:cNvPr>
          <p:cNvSpPr/>
          <p:nvPr/>
        </p:nvSpPr>
        <p:spPr>
          <a:xfrm>
            <a:off x="9212035" y="2587280"/>
            <a:ext cx="308501" cy="2386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EDC455-61D5-4089-2814-415F32031925}"/>
              </a:ext>
            </a:extLst>
          </p:cNvPr>
          <p:cNvSpPr/>
          <p:nvPr/>
        </p:nvSpPr>
        <p:spPr>
          <a:xfrm>
            <a:off x="9727795" y="3183897"/>
            <a:ext cx="308501" cy="23866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E571F5-4A91-725C-FF29-877EC15785E2}"/>
              </a:ext>
            </a:extLst>
          </p:cNvPr>
          <p:cNvSpPr/>
          <p:nvPr/>
        </p:nvSpPr>
        <p:spPr>
          <a:xfrm>
            <a:off x="9880195" y="3336297"/>
            <a:ext cx="308501" cy="2386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E75CB1-169E-0D83-0D83-3550D1302213}"/>
              </a:ext>
            </a:extLst>
          </p:cNvPr>
          <p:cNvSpPr/>
          <p:nvPr/>
        </p:nvSpPr>
        <p:spPr>
          <a:xfrm>
            <a:off x="10032595" y="3488697"/>
            <a:ext cx="308501" cy="2386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69AF1D9-2E00-56FA-8388-35CF0A2D17A4}"/>
              </a:ext>
            </a:extLst>
          </p:cNvPr>
          <p:cNvSpPr/>
          <p:nvPr/>
        </p:nvSpPr>
        <p:spPr>
          <a:xfrm>
            <a:off x="10196767" y="3594223"/>
            <a:ext cx="308501" cy="2386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3C2BD57-CBB8-D971-8248-D0E04BC34555}"/>
              </a:ext>
            </a:extLst>
          </p:cNvPr>
          <p:cNvSpPr/>
          <p:nvPr/>
        </p:nvSpPr>
        <p:spPr>
          <a:xfrm>
            <a:off x="9364435" y="2739680"/>
            <a:ext cx="308501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3F07A6-0B1C-BC89-FE2B-EF2319F0C139}"/>
              </a:ext>
            </a:extLst>
          </p:cNvPr>
          <p:cNvSpPr/>
          <p:nvPr/>
        </p:nvSpPr>
        <p:spPr>
          <a:xfrm>
            <a:off x="10337395" y="3793497"/>
            <a:ext cx="308501" cy="238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37732F7-F011-6949-FF7E-B5AC4CB12EBB}"/>
              </a:ext>
            </a:extLst>
          </p:cNvPr>
          <p:cNvSpPr/>
          <p:nvPr/>
        </p:nvSpPr>
        <p:spPr>
          <a:xfrm>
            <a:off x="9516835" y="2892080"/>
            <a:ext cx="308501" cy="238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5C53635-A171-9137-9E3C-2850644D5AE6}"/>
              </a:ext>
            </a:extLst>
          </p:cNvPr>
          <p:cNvSpPr/>
          <p:nvPr/>
        </p:nvSpPr>
        <p:spPr>
          <a:xfrm>
            <a:off x="10489795" y="3945897"/>
            <a:ext cx="308501" cy="238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8983815-D2B2-A1D2-BA99-33A3BD38DF05}"/>
              </a:ext>
            </a:extLst>
          </p:cNvPr>
          <p:cNvSpPr txBox="1"/>
          <p:nvPr/>
        </p:nvSpPr>
        <p:spPr>
          <a:xfrm>
            <a:off x="9618603" y="2888533"/>
            <a:ext cx="88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32D34E9A-9E8B-0F23-9535-30D634C44833}"/>
              </a:ext>
            </a:extLst>
          </p:cNvPr>
          <p:cNvSpPr/>
          <p:nvPr/>
        </p:nvSpPr>
        <p:spPr>
          <a:xfrm>
            <a:off x="3579408" y="3201850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372FEC5C-FABF-B16F-52EE-CF2E2EE6532C}"/>
              </a:ext>
            </a:extLst>
          </p:cNvPr>
          <p:cNvSpPr/>
          <p:nvPr/>
        </p:nvSpPr>
        <p:spPr>
          <a:xfrm>
            <a:off x="5607734" y="3203194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8C96AF7D-7752-4FA3-2076-49DD00111ECB}"/>
              </a:ext>
            </a:extLst>
          </p:cNvPr>
          <p:cNvSpPr/>
          <p:nvPr/>
        </p:nvSpPr>
        <p:spPr>
          <a:xfrm>
            <a:off x="7460570" y="3206047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5784B95D-C319-C0B8-6EB2-0EDD098736AA}"/>
              </a:ext>
            </a:extLst>
          </p:cNvPr>
          <p:cNvSpPr/>
          <p:nvPr/>
        </p:nvSpPr>
        <p:spPr>
          <a:xfrm>
            <a:off x="8893839" y="3161243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24A58A6-5F9E-2F3B-B5F1-2EC40735FC23}"/>
              </a:ext>
            </a:extLst>
          </p:cNvPr>
          <p:cNvSpPr/>
          <p:nvPr/>
        </p:nvSpPr>
        <p:spPr>
          <a:xfrm>
            <a:off x="10322753" y="2075148"/>
            <a:ext cx="308501" cy="1241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3467CB9-D3B5-63E4-565A-238CE3714A2D}"/>
              </a:ext>
            </a:extLst>
          </p:cNvPr>
          <p:cNvSpPr/>
          <p:nvPr/>
        </p:nvSpPr>
        <p:spPr>
          <a:xfrm>
            <a:off x="10475153" y="2227548"/>
            <a:ext cx="308501" cy="12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8F78CBD-6442-3E83-B4D9-CF9DFEBBDF2A}"/>
              </a:ext>
            </a:extLst>
          </p:cNvPr>
          <p:cNvSpPr/>
          <p:nvPr/>
        </p:nvSpPr>
        <p:spPr>
          <a:xfrm>
            <a:off x="10627553" y="2379948"/>
            <a:ext cx="308501" cy="124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30748F1-76C4-96F5-69B4-14F49058C0C2}"/>
              </a:ext>
            </a:extLst>
          </p:cNvPr>
          <p:cNvSpPr/>
          <p:nvPr/>
        </p:nvSpPr>
        <p:spPr>
          <a:xfrm>
            <a:off x="10791725" y="2485474"/>
            <a:ext cx="308501" cy="124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1D9500A-0B54-70E1-0A0A-F22CECF30356}"/>
              </a:ext>
            </a:extLst>
          </p:cNvPr>
          <p:cNvSpPr/>
          <p:nvPr/>
        </p:nvSpPr>
        <p:spPr>
          <a:xfrm>
            <a:off x="10932353" y="2684748"/>
            <a:ext cx="308501" cy="12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5B94A97-AF7F-6BE2-AADF-CA179D53E4DE}"/>
              </a:ext>
            </a:extLst>
          </p:cNvPr>
          <p:cNvSpPr/>
          <p:nvPr/>
        </p:nvSpPr>
        <p:spPr>
          <a:xfrm>
            <a:off x="11084753" y="2837148"/>
            <a:ext cx="308501" cy="124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588E5A87-35A7-CB0C-F8D4-D1FCC6158655}"/>
              </a:ext>
            </a:extLst>
          </p:cNvPr>
          <p:cNvSpPr/>
          <p:nvPr/>
        </p:nvSpPr>
        <p:spPr>
          <a:xfrm>
            <a:off x="10436571" y="3123059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1EF0295-A1DA-B4AE-D898-09DD13D66B6A}"/>
              </a:ext>
            </a:extLst>
          </p:cNvPr>
          <p:cNvSpPr txBox="1"/>
          <p:nvPr/>
        </p:nvSpPr>
        <p:spPr>
          <a:xfrm>
            <a:off x="11326190" y="3007867"/>
            <a:ext cx="8892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.</a:t>
            </a:r>
          </a:p>
          <a:p>
            <a:r>
              <a:rPr lang="en-US" altLang="zh-CN" sz="1100" b="1" dirty="0"/>
              <a:t>  .</a:t>
            </a:r>
          </a:p>
          <a:p>
            <a:r>
              <a:rPr lang="en-US" altLang="zh-CN" sz="1100" b="1" dirty="0"/>
              <a:t>    .</a:t>
            </a:r>
            <a:endParaRPr lang="zh-CN" altLang="en-US" sz="1100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FD62327-C07C-B2EF-FB9A-2E67A1B85922}"/>
              </a:ext>
            </a:extLst>
          </p:cNvPr>
          <p:cNvSpPr/>
          <p:nvPr/>
        </p:nvSpPr>
        <p:spPr>
          <a:xfrm>
            <a:off x="11502134" y="3547284"/>
            <a:ext cx="308501" cy="12411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F6AB3A1-398B-741E-1CA3-B8745384F62D}"/>
              </a:ext>
            </a:extLst>
          </p:cNvPr>
          <p:cNvSpPr/>
          <p:nvPr/>
        </p:nvSpPr>
        <p:spPr>
          <a:xfrm>
            <a:off x="11654534" y="3699684"/>
            <a:ext cx="308501" cy="12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620E801-6AE4-A112-E29D-93C7386C55A9}"/>
              </a:ext>
            </a:extLst>
          </p:cNvPr>
          <p:cNvSpPr/>
          <p:nvPr/>
        </p:nvSpPr>
        <p:spPr>
          <a:xfrm>
            <a:off x="11806934" y="3852084"/>
            <a:ext cx="308501" cy="1241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9477F36-1750-3861-39CE-07C81E5020ED}"/>
              </a:ext>
            </a:extLst>
          </p:cNvPr>
          <p:cNvSpPr/>
          <p:nvPr/>
        </p:nvSpPr>
        <p:spPr>
          <a:xfrm>
            <a:off x="11971106" y="3957610"/>
            <a:ext cx="308501" cy="124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748D3B5-B7D1-942D-8D5D-CFA5FB051C10}"/>
              </a:ext>
            </a:extLst>
          </p:cNvPr>
          <p:cNvSpPr/>
          <p:nvPr/>
        </p:nvSpPr>
        <p:spPr>
          <a:xfrm>
            <a:off x="12111734" y="4156884"/>
            <a:ext cx="308501" cy="1241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3873B04-DC2B-114D-78AE-4F6B52906421}"/>
              </a:ext>
            </a:extLst>
          </p:cNvPr>
          <p:cNvSpPr/>
          <p:nvPr/>
        </p:nvSpPr>
        <p:spPr>
          <a:xfrm>
            <a:off x="12264134" y="4309284"/>
            <a:ext cx="308501" cy="124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B19F231-147C-8EEF-DCF3-4EA33ECA5BFF}"/>
              </a:ext>
            </a:extLst>
          </p:cNvPr>
          <p:cNvSpPr txBox="1"/>
          <p:nvPr/>
        </p:nvSpPr>
        <p:spPr>
          <a:xfrm>
            <a:off x="2103856" y="512852"/>
            <a:ext cx="222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38EA0B3-BD85-BCF6-6D68-938A8766EB99}"/>
              </a:ext>
            </a:extLst>
          </p:cNvPr>
          <p:cNvSpPr txBox="1"/>
          <p:nvPr/>
        </p:nvSpPr>
        <p:spPr>
          <a:xfrm>
            <a:off x="3173261" y="1291944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33DE458-8D33-C917-98E8-71ED4E0E494D}"/>
              </a:ext>
            </a:extLst>
          </p:cNvPr>
          <p:cNvSpPr txBox="1"/>
          <p:nvPr/>
        </p:nvSpPr>
        <p:spPr>
          <a:xfrm>
            <a:off x="5469406" y="1467154"/>
            <a:ext cx="200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Pooling Layer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29271B-FE61-DE30-6D75-52E293C67DA3}"/>
              </a:ext>
            </a:extLst>
          </p:cNvPr>
          <p:cNvSpPr txBox="1"/>
          <p:nvPr/>
        </p:nvSpPr>
        <p:spPr>
          <a:xfrm>
            <a:off x="7954150" y="4175098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C99B652-0B6B-A563-EBAB-1E4FEE483BB3}"/>
              </a:ext>
            </a:extLst>
          </p:cNvPr>
          <p:cNvSpPr txBox="1"/>
          <p:nvPr/>
        </p:nvSpPr>
        <p:spPr>
          <a:xfrm>
            <a:off x="7837781" y="1629943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Conv+ReLU</a:t>
            </a:r>
            <a:r>
              <a:rPr lang="en-US" altLang="zh-CN" sz="2000" b="1" dirty="0"/>
              <a:t> Layer</a:t>
            </a:r>
            <a:endParaRPr lang="zh-CN" altLang="en-US" sz="2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0A400DE-122D-57F5-C873-1BC38345ABFD}"/>
              </a:ext>
            </a:extLst>
          </p:cNvPr>
          <p:cNvSpPr txBox="1"/>
          <p:nvPr/>
        </p:nvSpPr>
        <p:spPr>
          <a:xfrm>
            <a:off x="10196767" y="1601482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Pooling Layer</a:t>
            </a:r>
            <a:endParaRPr lang="zh-CN" altLang="en-US" sz="20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3896A7F-5A60-1586-722A-2B167FF752A8}"/>
              </a:ext>
            </a:extLst>
          </p:cNvPr>
          <p:cNvSpPr txBox="1"/>
          <p:nvPr/>
        </p:nvSpPr>
        <p:spPr>
          <a:xfrm>
            <a:off x="13667738" y="740167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Encoder Layer</a:t>
            </a:r>
            <a:endParaRPr lang="zh-CN" altLang="en-US" sz="20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0933986-A7D6-73AC-67D6-EAB40CEF9861}"/>
              </a:ext>
            </a:extLst>
          </p:cNvPr>
          <p:cNvSpPr txBox="1"/>
          <p:nvPr/>
        </p:nvSpPr>
        <p:spPr>
          <a:xfrm>
            <a:off x="7326740" y="6446985"/>
            <a:ext cx="374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 extractor</a:t>
            </a:r>
            <a:endParaRPr lang="zh-CN" altLang="en-US" sz="2400" b="1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ADA3EA2D-6AC3-96C1-75A5-659EBC7A37F5}"/>
              </a:ext>
            </a:extLst>
          </p:cNvPr>
          <p:cNvSpPr/>
          <p:nvPr/>
        </p:nvSpPr>
        <p:spPr>
          <a:xfrm>
            <a:off x="16612179" y="328495"/>
            <a:ext cx="4281781" cy="61345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3F08BDA3-6717-15BB-913B-69E6037AF47C}"/>
              </a:ext>
            </a:extLst>
          </p:cNvPr>
          <p:cNvSpPr/>
          <p:nvPr/>
        </p:nvSpPr>
        <p:spPr>
          <a:xfrm>
            <a:off x="15909563" y="3045662"/>
            <a:ext cx="648182" cy="2906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8C54FEB-21C5-CB1D-1F01-CA3372649050}"/>
              </a:ext>
            </a:extLst>
          </p:cNvPr>
          <p:cNvSpPr txBox="1"/>
          <p:nvPr/>
        </p:nvSpPr>
        <p:spPr>
          <a:xfrm>
            <a:off x="18084556" y="6463067"/>
            <a:ext cx="374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Classifier</a:t>
            </a:r>
            <a:endParaRPr lang="zh-CN" altLang="en-US" sz="2400" b="1" dirty="0"/>
          </a:p>
        </p:txBody>
      </p:sp>
      <p:sp>
        <p:nvSpPr>
          <p:cNvPr id="104" name="Google Shape;503;p25">
            <a:extLst>
              <a:ext uri="{FF2B5EF4-FFF2-40B4-BE49-F238E27FC236}">
                <a16:creationId xmlns:a16="http://schemas.microsoft.com/office/drawing/2014/main" id="{EA45AC8D-EBCF-D7B0-FDC5-FDE702A367C4}"/>
              </a:ext>
            </a:extLst>
          </p:cNvPr>
          <p:cNvSpPr/>
          <p:nvPr/>
        </p:nvSpPr>
        <p:spPr>
          <a:xfrm>
            <a:off x="19759442" y="2610890"/>
            <a:ext cx="538800" cy="5577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cxnSp>
        <p:nvCxnSpPr>
          <p:cNvPr id="105" name="Google Shape;510;p25">
            <a:extLst>
              <a:ext uri="{FF2B5EF4-FFF2-40B4-BE49-F238E27FC236}">
                <a16:creationId xmlns:a16="http://schemas.microsoft.com/office/drawing/2014/main" id="{748F7E8F-19EE-3783-822D-1555F0E2A497}"/>
              </a:ext>
            </a:extLst>
          </p:cNvPr>
          <p:cNvCxnSpPr>
            <a:stCxn id="115" idx="6"/>
            <a:endCxn id="104" idx="2"/>
          </p:cNvCxnSpPr>
          <p:nvPr/>
        </p:nvCxnSpPr>
        <p:spPr>
          <a:xfrm flipV="1">
            <a:off x="18743648" y="2889740"/>
            <a:ext cx="1015794" cy="176340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512;p25">
            <a:extLst>
              <a:ext uri="{FF2B5EF4-FFF2-40B4-BE49-F238E27FC236}">
                <a16:creationId xmlns:a16="http://schemas.microsoft.com/office/drawing/2014/main" id="{5D2A486B-C697-349E-6420-CE7C9BC92B5A}"/>
              </a:ext>
            </a:extLst>
          </p:cNvPr>
          <p:cNvCxnSpPr>
            <a:stCxn id="113" idx="6"/>
            <a:endCxn id="104" idx="2"/>
          </p:cNvCxnSpPr>
          <p:nvPr/>
        </p:nvCxnSpPr>
        <p:spPr>
          <a:xfrm>
            <a:off x="18743648" y="2661126"/>
            <a:ext cx="1015794" cy="22861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514;p25">
            <a:extLst>
              <a:ext uri="{FF2B5EF4-FFF2-40B4-BE49-F238E27FC236}">
                <a16:creationId xmlns:a16="http://schemas.microsoft.com/office/drawing/2014/main" id="{EAAADA17-3966-A270-3CD0-FED3D0F853E0}"/>
              </a:ext>
            </a:extLst>
          </p:cNvPr>
          <p:cNvCxnSpPr>
            <a:stCxn id="112" idx="6"/>
            <a:endCxn id="104" idx="2"/>
          </p:cNvCxnSpPr>
          <p:nvPr/>
        </p:nvCxnSpPr>
        <p:spPr>
          <a:xfrm>
            <a:off x="18743648" y="1886854"/>
            <a:ext cx="1015794" cy="100288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518;p25">
            <a:extLst>
              <a:ext uri="{FF2B5EF4-FFF2-40B4-BE49-F238E27FC236}">
                <a16:creationId xmlns:a16="http://schemas.microsoft.com/office/drawing/2014/main" id="{AEC55350-E9FC-62C5-8FFC-7F00321E59F1}"/>
              </a:ext>
            </a:extLst>
          </p:cNvPr>
          <p:cNvSpPr/>
          <p:nvPr/>
        </p:nvSpPr>
        <p:spPr>
          <a:xfrm>
            <a:off x="16806748" y="158100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aseline="-25000" dirty="0"/>
          </a:p>
        </p:txBody>
      </p:sp>
      <p:sp>
        <p:nvSpPr>
          <p:cNvPr id="109" name="Google Shape;522;p25">
            <a:extLst>
              <a:ext uri="{FF2B5EF4-FFF2-40B4-BE49-F238E27FC236}">
                <a16:creationId xmlns:a16="http://schemas.microsoft.com/office/drawing/2014/main" id="{F1664E90-6B53-50E8-DB58-86685F44FF6E}"/>
              </a:ext>
            </a:extLst>
          </p:cNvPr>
          <p:cNvSpPr/>
          <p:nvPr/>
        </p:nvSpPr>
        <p:spPr>
          <a:xfrm>
            <a:off x="16806748" y="2392326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10" name="Google Shape;523;p25">
            <a:extLst>
              <a:ext uri="{FF2B5EF4-FFF2-40B4-BE49-F238E27FC236}">
                <a16:creationId xmlns:a16="http://schemas.microsoft.com/office/drawing/2014/main" id="{14EFDC31-93DD-B522-3FD8-69658F6A119B}"/>
              </a:ext>
            </a:extLst>
          </p:cNvPr>
          <p:cNvSpPr/>
          <p:nvPr/>
        </p:nvSpPr>
        <p:spPr>
          <a:xfrm>
            <a:off x="16806748" y="315652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11" name="Google Shape;524;p25">
            <a:extLst>
              <a:ext uri="{FF2B5EF4-FFF2-40B4-BE49-F238E27FC236}">
                <a16:creationId xmlns:a16="http://schemas.microsoft.com/office/drawing/2014/main" id="{477602F3-280A-CE9E-6D48-4DB08A89C932}"/>
              </a:ext>
            </a:extLst>
          </p:cNvPr>
          <p:cNvSpPr/>
          <p:nvPr/>
        </p:nvSpPr>
        <p:spPr>
          <a:xfrm>
            <a:off x="16806748" y="4364997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12" name="Google Shape;515;p25">
            <a:extLst>
              <a:ext uri="{FF2B5EF4-FFF2-40B4-BE49-F238E27FC236}">
                <a16:creationId xmlns:a16="http://schemas.microsoft.com/office/drawing/2014/main" id="{8F982E6E-A4E7-B7BD-8971-9E00C1CB8A18}"/>
              </a:ext>
            </a:extLst>
          </p:cNvPr>
          <p:cNvSpPr/>
          <p:nvPr/>
        </p:nvSpPr>
        <p:spPr>
          <a:xfrm>
            <a:off x="18150548" y="158100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aseline="-25000" dirty="0"/>
          </a:p>
        </p:txBody>
      </p:sp>
      <p:sp>
        <p:nvSpPr>
          <p:cNvPr id="113" name="Google Shape;513;p25">
            <a:extLst>
              <a:ext uri="{FF2B5EF4-FFF2-40B4-BE49-F238E27FC236}">
                <a16:creationId xmlns:a16="http://schemas.microsoft.com/office/drawing/2014/main" id="{4328CCB7-A5FB-4EE6-257D-1E8383A3C29C}"/>
              </a:ext>
            </a:extLst>
          </p:cNvPr>
          <p:cNvSpPr/>
          <p:nvPr/>
        </p:nvSpPr>
        <p:spPr>
          <a:xfrm>
            <a:off x="18150548" y="2355276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14" name="Google Shape;525;p25">
            <a:extLst>
              <a:ext uri="{FF2B5EF4-FFF2-40B4-BE49-F238E27FC236}">
                <a16:creationId xmlns:a16="http://schemas.microsoft.com/office/drawing/2014/main" id="{BE0CAD46-2E0A-DF3C-C8F0-21ACEAB0573F}"/>
              </a:ext>
            </a:extLst>
          </p:cNvPr>
          <p:cNvSpPr/>
          <p:nvPr/>
        </p:nvSpPr>
        <p:spPr>
          <a:xfrm>
            <a:off x="18150536" y="3129574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15" name="Google Shape;511;p25">
            <a:extLst>
              <a:ext uri="{FF2B5EF4-FFF2-40B4-BE49-F238E27FC236}">
                <a16:creationId xmlns:a16="http://schemas.microsoft.com/office/drawing/2014/main" id="{45BDD974-9EB6-6E8C-9E5F-5C917B62F07E}"/>
              </a:ext>
            </a:extLst>
          </p:cNvPr>
          <p:cNvSpPr/>
          <p:nvPr/>
        </p:nvSpPr>
        <p:spPr>
          <a:xfrm>
            <a:off x="18150548" y="4347297"/>
            <a:ext cx="593100" cy="611700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 scaled="0"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cxnSp>
        <p:nvCxnSpPr>
          <p:cNvPr id="116" name="Google Shape;574;p25">
            <a:extLst>
              <a:ext uri="{FF2B5EF4-FFF2-40B4-BE49-F238E27FC236}">
                <a16:creationId xmlns:a16="http://schemas.microsoft.com/office/drawing/2014/main" id="{1B6CE4E9-5EBE-324A-F203-0799BA2D6BF8}"/>
              </a:ext>
            </a:extLst>
          </p:cNvPr>
          <p:cNvCxnSpPr>
            <a:cxnSpLocks/>
          </p:cNvCxnSpPr>
          <p:nvPr/>
        </p:nvCxnSpPr>
        <p:spPr>
          <a:xfrm>
            <a:off x="17400048" y="1869154"/>
            <a:ext cx="750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575;p25">
            <a:extLst>
              <a:ext uri="{FF2B5EF4-FFF2-40B4-BE49-F238E27FC236}">
                <a16:creationId xmlns:a16="http://schemas.microsoft.com/office/drawing/2014/main" id="{9E713A5E-7590-2256-0701-FA0706DF33C6}"/>
              </a:ext>
            </a:extLst>
          </p:cNvPr>
          <p:cNvCxnSpPr>
            <a:cxnSpLocks/>
          </p:cNvCxnSpPr>
          <p:nvPr/>
        </p:nvCxnSpPr>
        <p:spPr>
          <a:xfrm>
            <a:off x="17400048" y="1869154"/>
            <a:ext cx="750300" cy="8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576;p25">
            <a:extLst>
              <a:ext uri="{FF2B5EF4-FFF2-40B4-BE49-F238E27FC236}">
                <a16:creationId xmlns:a16="http://schemas.microsoft.com/office/drawing/2014/main" id="{120C9873-74AC-E8AA-2298-822722027149}"/>
              </a:ext>
            </a:extLst>
          </p:cNvPr>
          <p:cNvCxnSpPr>
            <a:cxnSpLocks/>
          </p:cNvCxnSpPr>
          <p:nvPr/>
        </p:nvCxnSpPr>
        <p:spPr>
          <a:xfrm>
            <a:off x="17400048" y="1869154"/>
            <a:ext cx="750300" cy="157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577;p25">
            <a:extLst>
              <a:ext uri="{FF2B5EF4-FFF2-40B4-BE49-F238E27FC236}">
                <a16:creationId xmlns:a16="http://schemas.microsoft.com/office/drawing/2014/main" id="{32E8A966-3496-C70D-B60F-4E89FD8578E2}"/>
              </a:ext>
            </a:extLst>
          </p:cNvPr>
          <p:cNvCxnSpPr>
            <a:cxnSpLocks/>
          </p:cNvCxnSpPr>
          <p:nvPr/>
        </p:nvCxnSpPr>
        <p:spPr>
          <a:xfrm>
            <a:off x="17400048" y="1869154"/>
            <a:ext cx="750300" cy="2784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578;p25">
            <a:extLst>
              <a:ext uri="{FF2B5EF4-FFF2-40B4-BE49-F238E27FC236}">
                <a16:creationId xmlns:a16="http://schemas.microsoft.com/office/drawing/2014/main" id="{E73F61BC-7D18-DF14-736F-CB940C3F33B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400048" y="1869276"/>
            <a:ext cx="750300" cy="811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579;p25">
            <a:extLst>
              <a:ext uri="{FF2B5EF4-FFF2-40B4-BE49-F238E27FC236}">
                <a16:creationId xmlns:a16="http://schemas.microsoft.com/office/drawing/2014/main" id="{888F2839-9CDC-4E10-4E37-C69B5E259ABB}"/>
              </a:ext>
            </a:extLst>
          </p:cNvPr>
          <p:cNvCxnSpPr>
            <a:cxnSpLocks/>
          </p:cNvCxnSpPr>
          <p:nvPr/>
        </p:nvCxnSpPr>
        <p:spPr>
          <a:xfrm>
            <a:off x="17400048" y="2680476"/>
            <a:ext cx="750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580;p25">
            <a:extLst>
              <a:ext uri="{FF2B5EF4-FFF2-40B4-BE49-F238E27FC236}">
                <a16:creationId xmlns:a16="http://schemas.microsoft.com/office/drawing/2014/main" id="{43E3AAB8-E498-98FC-A75D-4C895D99880A}"/>
              </a:ext>
            </a:extLst>
          </p:cNvPr>
          <p:cNvCxnSpPr>
            <a:cxnSpLocks/>
          </p:cNvCxnSpPr>
          <p:nvPr/>
        </p:nvCxnSpPr>
        <p:spPr>
          <a:xfrm>
            <a:off x="17400048" y="2680476"/>
            <a:ext cx="750300" cy="764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581;p25">
            <a:extLst>
              <a:ext uri="{FF2B5EF4-FFF2-40B4-BE49-F238E27FC236}">
                <a16:creationId xmlns:a16="http://schemas.microsoft.com/office/drawing/2014/main" id="{97B74E68-5AE1-81D6-FB74-F3361C42D651}"/>
              </a:ext>
            </a:extLst>
          </p:cNvPr>
          <p:cNvCxnSpPr>
            <a:cxnSpLocks/>
          </p:cNvCxnSpPr>
          <p:nvPr/>
        </p:nvCxnSpPr>
        <p:spPr>
          <a:xfrm>
            <a:off x="17400048" y="2680476"/>
            <a:ext cx="750300" cy="197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582;p25">
            <a:extLst>
              <a:ext uri="{FF2B5EF4-FFF2-40B4-BE49-F238E27FC236}">
                <a16:creationId xmlns:a16="http://schemas.microsoft.com/office/drawing/2014/main" id="{969DE5C9-36FF-CD34-047E-9FA18870334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400048" y="1869299"/>
            <a:ext cx="750300" cy="154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583;p25">
            <a:extLst>
              <a:ext uri="{FF2B5EF4-FFF2-40B4-BE49-F238E27FC236}">
                <a16:creationId xmlns:a16="http://schemas.microsoft.com/office/drawing/2014/main" id="{EC37370D-BC00-7AAD-E799-8F662656999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400048" y="2680499"/>
            <a:ext cx="750300" cy="73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584;p25">
            <a:extLst>
              <a:ext uri="{FF2B5EF4-FFF2-40B4-BE49-F238E27FC236}">
                <a16:creationId xmlns:a16="http://schemas.microsoft.com/office/drawing/2014/main" id="{31C8FD1E-E3DC-B5D5-FF9C-0826F9506BA4}"/>
              </a:ext>
            </a:extLst>
          </p:cNvPr>
          <p:cNvCxnSpPr>
            <a:cxnSpLocks/>
          </p:cNvCxnSpPr>
          <p:nvPr/>
        </p:nvCxnSpPr>
        <p:spPr>
          <a:xfrm>
            <a:off x="17400048" y="3417599"/>
            <a:ext cx="750300" cy="27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585;p25">
            <a:extLst>
              <a:ext uri="{FF2B5EF4-FFF2-40B4-BE49-F238E27FC236}">
                <a16:creationId xmlns:a16="http://schemas.microsoft.com/office/drawing/2014/main" id="{D58403FF-D541-2D5C-FDA3-5351AFFF2A06}"/>
              </a:ext>
            </a:extLst>
          </p:cNvPr>
          <p:cNvCxnSpPr>
            <a:cxnSpLocks/>
          </p:cNvCxnSpPr>
          <p:nvPr/>
        </p:nvCxnSpPr>
        <p:spPr>
          <a:xfrm>
            <a:off x="17400048" y="3417599"/>
            <a:ext cx="750300" cy="123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586;p25">
            <a:extLst>
              <a:ext uri="{FF2B5EF4-FFF2-40B4-BE49-F238E27FC236}">
                <a16:creationId xmlns:a16="http://schemas.microsoft.com/office/drawing/2014/main" id="{D1980A20-E4BE-2C63-6906-B44FF673384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399948" y="1869154"/>
            <a:ext cx="750300" cy="2819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587;p25">
            <a:extLst>
              <a:ext uri="{FF2B5EF4-FFF2-40B4-BE49-F238E27FC236}">
                <a16:creationId xmlns:a16="http://schemas.microsoft.com/office/drawing/2014/main" id="{B7534CD9-5FBC-7B71-D160-862AB1D9A4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400048" y="2680347"/>
            <a:ext cx="750300" cy="197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588;p25">
            <a:extLst>
              <a:ext uri="{FF2B5EF4-FFF2-40B4-BE49-F238E27FC236}">
                <a16:creationId xmlns:a16="http://schemas.microsoft.com/office/drawing/2014/main" id="{44E63651-9E56-5A1C-75A4-391B01EFA49F}"/>
              </a:ext>
            </a:extLst>
          </p:cNvPr>
          <p:cNvCxnSpPr>
            <a:cxnSpLocks/>
          </p:cNvCxnSpPr>
          <p:nvPr/>
        </p:nvCxnSpPr>
        <p:spPr>
          <a:xfrm rot="10800000" flipH="1">
            <a:off x="17400048" y="3444747"/>
            <a:ext cx="750300" cy="1208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589;p25">
            <a:extLst>
              <a:ext uri="{FF2B5EF4-FFF2-40B4-BE49-F238E27FC236}">
                <a16:creationId xmlns:a16="http://schemas.microsoft.com/office/drawing/2014/main" id="{A306A81B-00B5-D283-FB65-6E8AD0B6A1FB}"/>
              </a:ext>
            </a:extLst>
          </p:cNvPr>
          <p:cNvCxnSpPr>
            <a:cxnSpLocks/>
          </p:cNvCxnSpPr>
          <p:nvPr/>
        </p:nvCxnSpPr>
        <p:spPr>
          <a:xfrm>
            <a:off x="17400048" y="4653147"/>
            <a:ext cx="750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591;p25">
            <a:extLst>
              <a:ext uri="{FF2B5EF4-FFF2-40B4-BE49-F238E27FC236}">
                <a16:creationId xmlns:a16="http://schemas.microsoft.com/office/drawing/2014/main" id="{8150C45A-6CD6-B2C3-3A1B-0E13ED3C8D58}"/>
              </a:ext>
            </a:extLst>
          </p:cNvPr>
          <p:cNvCxnSpPr>
            <a:stCxn id="114" idx="6"/>
            <a:endCxn id="104" idx="2"/>
          </p:cNvCxnSpPr>
          <p:nvPr/>
        </p:nvCxnSpPr>
        <p:spPr>
          <a:xfrm flipV="1">
            <a:off x="18743636" y="2889740"/>
            <a:ext cx="1015806" cy="54568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593;p25">
            <a:extLst>
              <a:ext uri="{FF2B5EF4-FFF2-40B4-BE49-F238E27FC236}">
                <a16:creationId xmlns:a16="http://schemas.microsoft.com/office/drawing/2014/main" id="{DE85307F-9F3A-A008-7EBC-8C579A8CCE50}"/>
              </a:ext>
            </a:extLst>
          </p:cNvPr>
          <p:cNvCxnSpPr>
            <a:cxnSpLocks/>
          </p:cNvCxnSpPr>
          <p:nvPr/>
        </p:nvCxnSpPr>
        <p:spPr>
          <a:xfrm flipH="1">
            <a:off x="17100340" y="3866538"/>
            <a:ext cx="6000" cy="45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4" name="Google Shape;594;p25">
            <a:extLst>
              <a:ext uri="{FF2B5EF4-FFF2-40B4-BE49-F238E27FC236}">
                <a16:creationId xmlns:a16="http://schemas.microsoft.com/office/drawing/2014/main" id="{6F5A9BBA-62B3-84EF-849E-147A10A3B526}"/>
              </a:ext>
            </a:extLst>
          </p:cNvPr>
          <p:cNvCxnSpPr>
            <a:cxnSpLocks/>
          </p:cNvCxnSpPr>
          <p:nvPr/>
        </p:nvCxnSpPr>
        <p:spPr>
          <a:xfrm flipH="1">
            <a:off x="18443940" y="3866526"/>
            <a:ext cx="6000" cy="4500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F3EDEFF-87F2-AE6B-D825-B61713F71C1E}"/>
              </a:ext>
            </a:extLst>
          </p:cNvPr>
          <p:cNvSpPr txBox="1"/>
          <p:nvPr/>
        </p:nvSpPr>
        <p:spPr>
          <a:xfrm>
            <a:off x="19032439" y="1289903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 Layer</a:t>
            </a:r>
            <a:endParaRPr lang="zh-CN" altLang="en-US" sz="2000" b="1" dirty="0"/>
          </a:p>
        </p:txBody>
      </p:sp>
      <p:sp>
        <p:nvSpPr>
          <p:cNvPr id="136" name="Google Shape;503;p25">
            <a:extLst>
              <a:ext uri="{FF2B5EF4-FFF2-40B4-BE49-F238E27FC236}">
                <a16:creationId xmlns:a16="http://schemas.microsoft.com/office/drawing/2014/main" id="{86BC6475-FE23-F5B5-5BE4-62CF1E109548}"/>
              </a:ext>
            </a:extLst>
          </p:cNvPr>
          <p:cNvSpPr/>
          <p:nvPr/>
        </p:nvSpPr>
        <p:spPr>
          <a:xfrm>
            <a:off x="19759442" y="3315362"/>
            <a:ext cx="538800" cy="557700"/>
          </a:xfrm>
          <a:prstGeom prst="ellipse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cxnSp>
        <p:nvCxnSpPr>
          <p:cNvPr id="137" name="Google Shape;514;p25">
            <a:extLst>
              <a:ext uri="{FF2B5EF4-FFF2-40B4-BE49-F238E27FC236}">
                <a16:creationId xmlns:a16="http://schemas.microsoft.com/office/drawing/2014/main" id="{DE6FBFA4-AA70-C31B-5A5B-C17B5007B8DA}"/>
              </a:ext>
            </a:extLst>
          </p:cNvPr>
          <p:cNvCxnSpPr>
            <a:cxnSpLocks/>
            <a:stCxn id="112" idx="6"/>
            <a:endCxn id="136" idx="2"/>
          </p:cNvCxnSpPr>
          <p:nvPr/>
        </p:nvCxnSpPr>
        <p:spPr>
          <a:xfrm>
            <a:off x="18743648" y="1886854"/>
            <a:ext cx="1015794" cy="170735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512;p25">
            <a:extLst>
              <a:ext uri="{FF2B5EF4-FFF2-40B4-BE49-F238E27FC236}">
                <a16:creationId xmlns:a16="http://schemas.microsoft.com/office/drawing/2014/main" id="{2BCE54E9-FBF6-8113-14D4-1359874A30A2}"/>
              </a:ext>
            </a:extLst>
          </p:cNvPr>
          <p:cNvCxnSpPr>
            <a:cxnSpLocks/>
            <a:stCxn id="113" idx="6"/>
            <a:endCxn id="136" idx="2"/>
          </p:cNvCxnSpPr>
          <p:nvPr/>
        </p:nvCxnSpPr>
        <p:spPr>
          <a:xfrm>
            <a:off x="18743648" y="2661126"/>
            <a:ext cx="1015794" cy="93308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591;p25">
            <a:extLst>
              <a:ext uri="{FF2B5EF4-FFF2-40B4-BE49-F238E27FC236}">
                <a16:creationId xmlns:a16="http://schemas.microsoft.com/office/drawing/2014/main" id="{64387262-E4A7-FD41-2005-51B1DC4CBF43}"/>
              </a:ext>
            </a:extLst>
          </p:cNvPr>
          <p:cNvCxnSpPr>
            <a:cxnSpLocks/>
            <a:stCxn id="114" idx="6"/>
            <a:endCxn id="136" idx="2"/>
          </p:cNvCxnSpPr>
          <p:nvPr/>
        </p:nvCxnSpPr>
        <p:spPr>
          <a:xfrm>
            <a:off x="18743636" y="3435424"/>
            <a:ext cx="1015806" cy="15878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510;p25">
            <a:extLst>
              <a:ext uri="{FF2B5EF4-FFF2-40B4-BE49-F238E27FC236}">
                <a16:creationId xmlns:a16="http://schemas.microsoft.com/office/drawing/2014/main" id="{3FAA9452-366F-AB42-3587-016AE75BBB55}"/>
              </a:ext>
            </a:extLst>
          </p:cNvPr>
          <p:cNvCxnSpPr>
            <a:cxnSpLocks/>
            <a:stCxn id="115" idx="6"/>
            <a:endCxn id="136" idx="2"/>
          </p:cNvCxnSpPr>
          <p:nvPr/>
        </p:nvCxnSpPr>
        <p:spPr>
          <a:xfrm flipV="1">
            <a:off x="18743648" y="3594212"/>
            <a:ext cx="1015794" cy="105893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3422AC7-A3B8-3FD7-075D-7451C9C17122}"/>
              </a:ext>
            </a:extLst>
          </p:cNvPr>
          <p:cNvSpPr txBox="1"/>
          <p:nvPr/>
        </p:nvSpPr>
        <p:spPr>
          <a:xfrm>
            <a:off x="17184352" y="1203991"/>
            <a:ext cx="224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FC Layer</a:t>
            </a:r>
            <a:endParaRPr lang="zh-CN" altLang="en-US" sz="2000" b="1" dirty="0"/>
          </a:p>
        </p:txBody>
      </p:sp>
      <p:pic>
        <p:nvPicPr>
          <p:cNvPr id="142" name="图片 141">
            <a:extLst>
              <a:ext uri="{FF2B5EF4-FFF2-40B4-BE49-F238E27FC236}">
                <a16:creationId xmlns:a16="http://schemas.microsoft.com/office/drawing/2014/main" id="{16F02CAB-B012-C30E-E1FB-4FCAC1E1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826" y="1255801"/>
            <a:ext cx="2628378" cy="3710095"/>
          </a:xfrm>
          <a:prstGeom prst="rect">
            <a:avLst/>
          </a:prstGeom>
        </p:spPr>
      </p:pic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F7278A1-C458-FB11-4891-1B2056D7160E}"/>
              </a:ext>
            </a:extLst>
          </p:cNvPr>
          <p:cNvCxnSpPr>
            <a:cxnSpLocks/>
          </p:cNvCxnSpPr>
          <p:nvPr/>
        </p:nvCxnSpPr>
        <p:spPr>
          <a:xfrm>
            <a:off x="12192000" y="3201850"/>
            <a:ext cx="80772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526A5128-1CFA-21E9-9382-29BA605D1BA0}"/>
              </a:ext>
            </a:extLst>
          </p:cNvPr>
          <p:cNvCxnSpPr>
            <a:cxnSpLocks/>
          </p:cNvCxnSpPr>
          <p:nvPr/>
        </p:nvCxnSpPr>
        <p:spPr>
          <a:xfrm>
            <a:off x="12994126" y="3201850"/>
            <a:ext cx="0" cy="126418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41">
            <a:extLst>
              <a:ext uri="{FF2B5EF4-FFF2-40B4-BE49-F238E27FC236}">
                <a16:creationId xmlns:a16="http://schemas.microsoft.com/office/drawing/2014/main" id="{953E678E-DBCC-3A08-8972-A907BA648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769"/>
            <a:ext cx="12192000" cy="32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 143">
            <a:extLst>
              <a:ext uri="{FF2B5EF4-FFF2-40B4-BE49-F238E27FC236}">
                <a16:creationId xmlns:a16="http://schemas.microsoft.com/office/drawing/2014/main" id="{C05B197F-796B-017D-B7BE-8BF8C2BA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532"/>
            <a:ext cx="12192000" cy="35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6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9C639C2-AD15-39A4-38E9-D542EA2BB90A}"/>
              </a:ext>
            </a:extLst>
          </p:cNvPr>
          <p:cNvSpPr/>
          <p:nvPr/>
        </p:nvSpPr>
        <p:spPr>
          <a:xfrm>
            <a:off x="2071990" y="622570"/>
            <a:ext cx="4024009" cy="58657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03B2101-F109-1493-4FA8-C658FC8A0A53}"/>
              </a:ext>
            </a:extLst>
          </p:cNvPr>
          <p:cNvSpPr/>
          <p:nvPr/>
        </p:nvSpPr>
        <p:spPr>
          <a:xfrm>
            <a:off x="3103123" y="5194570"/>
            <a:ext cx="1887166" cy="972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Multi-Head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Attention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80068D-34A8-CE16-0324-46679BF4EA6E}"/>
              </a:ext>
            </a:extLst>
          </p:cNvPr>
          <p:cNvSpPr/>
          <p:nvPr/>
        </p:nvSpPr>
        <p:spPr>
          <a:xfrm>
            <a:off x="3103123" y="3735421"/>
            <a:ext cx="1887166" cy="9727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Add &amp; Norm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23E98D-067A-AE4A-5CFE-85CF865E4D65}"/>
              </a:ext>
            </a:extLst>
          </p:cNvPr>
          <p:cNvSpPr/>
          <p:nvPr/>
        </p:nvSpPr>
        <p:spPr>
          <a:xfrm>
            <a:off x="3101500" y="2358957"/>
            <a:ext cx="1887166" cy="9727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Feed Forward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8A73E26-1390-5E9F-465B-E5DE8DBC357F}"/>
              </a:ext>
            </a:extLst>
          </p:cNvPr>
          <p:cNvSpPr/>
          <p:nvPr/>
        </p:nvSpPr>
        <p:spPr>
          <a:xfrm>
            <a:off x="3101500" y="982493"/>
            <a:ext cx="1887166" cy="9727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Add &amp; Norm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3D17F21-C292-2587-8804-4F48F85C94A2}"/>
              </a:ext>
            </a:extLst>
          </p:cNvPr>
          <p:cNvCxnSpPr>
            <a:cxnSpLocks/>
          </p:cNvCxnSpPr>
          <p:nvPr/>
        </p:nvCxnSpPr>
        <p:spPr>
          <a:xfrm>
            <a:off x="1352145" y="5680953"/>
            <a:ext cx="174935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4DE09-469F-DB6A-008D-2C1A9CADCBD6}"/>
              </a:ext>
            </a:extLst>
          </p:cNvPr>
          <p:cNvCxnSpPr>
            <a:endCxn id="6" idx="1"/>
          </p:cNvCxnSpPr>
          <p:nvPr/>
        </p:nvCxnSpPr>
        <p:spPr>
          <a:xfrm>
            <a:off x="2441643" y="4221804"/>
            <a:ext cx="66148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5B7E9D-F6D6-57FD-AEBC-46B88B0B9B28}"/>
              </a:ext>
            </a:extLst>
          </p:cNvPr>
          <p:cNvCxnSpPr/>
          <p:nvPr/>
        </p:nvCxnSpPr>
        <p:spPr>
          <a:xfrm>
            <a:off x="2441643" y="4221804"/>
            <a:ext cx="0" cy="14591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703BE7-63A1-B2E1-4652-A6E97ED4AF51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046706" y="4708187"/>
            <a:ext cx="0" cy="4863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EDBFCF7-B2BB-7286-0826-9D39DD1C26CC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H="1" flipV="1">
            <a:off x="4045083" y="3331723"/>
            <a:ext cx="1623" cy="4036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8E1805-22FF-771C-7467-FF7B48C0FD8C}"/>
              </a:ext>
            </a:extLst>
          </p:cNvPr>
          <p:cNvCxnSpPr/>
          <p:nvPr/>
        </p:nvCxnSpPr>
        <p:spPr>
          <a:xfrm flipH="1">
            <a:off x="2441643" y="3526278"/>
            <a:ext cx="160344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6334A40-AEDC-2845-CCE9-BABF65210021}"/>
              </a:ext>
            </a:extLst>
          </p:cNvPr>
          <p:cNvCxnSpPr/>
          <p:nvPr/>
        </p:nvCxnSpPr>
        <p:spPr>
          <a:xfrm flipV="1">
            <a:off x="2441643" y="1468876"/>
            <a:ext cx="0" cy="20646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152F9F-BCA4-0D19-A444-D7C763A2AE5B}"/>
              </a:ext>
            </a:extLst>
          </p:cNvPr>
          <p:cNvCxnSpPr>
            <a:endCxn id="8" idx="1"/>
          </p:cNvCxnSpPr>
          <p:nvPr/>
        </p:nvCxnSpPr>
        <p:spPr>
          <a:xfrm>
            <a:off x="2441643" y="1468876"/>
            <a:ext cx="6598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8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196</Words>
  <Application>Microsoft Office PowerPoint</Application>
  <PresentationFormat>宽屏</PresentationFormat>
  <Paragraphs>98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Peining</dc:creator>
  <cp:lastModifiedBy>ZHANG Peining</cp:lastModifiedBy>
  <cp:revision>31</cp:revision>
  <dcterms:created xsi:type="dcterms:W3CDTF">2024-11-17T14:20:04Z</dcterms:created>
  <dcterms:modified xsi:type="dcterms:W3CDTF">2025-04-07T10:14:11Z</dcterms:modified>
</cp:coreProperties>
</file>