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2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42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88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70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56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85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7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60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20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6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606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15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6" r:id="rId5"/>
    <p:sldLayoutId id="2147483760" r:id="rId6"/>
    <p:sldLayoutId id="2147483761" r:id="rId7"/>
    <p:sldLayoutId id="2147483762" r:id="rId8"/>
    <p:sldLayoutId id="2147483765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Uma imagem contendo desenho&#10;&#10;Descrição gerada automaticamente">
            <a:extLst>
              <a:ext uri="{FF2B5EF4-FFF2-40B4-BE49-F238E27FC236}">
                <a16:creationId xmlns:a16="http://schemas.microsoft.com/office/drawing/2014/main" id="{D1352A8E-A593-462F-989B-75FD3868B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1" r="20294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16" name="Rectangle 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C5833A-EF44-4A1A-B8FA-814C65178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pt-BR" sz="5100" dirty="0">
                <a:solidFill>
                  <a:srgbClr val="FFFFFF"/>
                </a:solidFill>
              </a:rPr>
              <a:t>Análise do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721DCD-D8A8-42DE-BED9-2DC983CE6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Gabriel Marcolino da silva e Willian leal</a:t>
            </a:r>
          </a:p>
          <a:p>
            <a:r>
              <a:rPr lang="pt-BR" dirty="0">
                <a:solidFill>
                  <a:srgbClr val="FFFFFF"/>
                </a:solidFill>
              </a:rPr>
              <a:t>CCO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9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2816B1-5C9C-47CE-B294-3CF73CCE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882" y="2172242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Descrição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pelo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Cliente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34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919AE-B384-4D4A-9837-F629B1CF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03EADC-B7A8-42B5-BE97-5C3D9EFA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pt-BR" dirty="0"/>
              <a:t>Problema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49" y="1533388"/>
            <a:ext cx="754056" cy="73360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áfico 4" descr="Ônibus">
            <a:extLst>
              <a:ext uri="{FF2B5EF4-FFF2-40B4-BE49-F238E27FC236}">
                <a16:creationId xmlns:a16="http://schemas.microsoft.com/office/drawing/2014/main" id="{CF84B9C9-384B-4106-8BDD-94619A362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3009" y="579155"/>
            <a:ext cx="2642068" cy="2642068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pic>
        <p:nvPicPr>
          <p:cNvPr id="7" name="Gráfico 6" descr="Perfil masculino">
            <a:extLst>
              <a:ext uri="{FF2B5EF4-FFF2-40B4-BE49-F238E27FC236}">
                <a16:creationId xmlns:a16="http://schemas.microsoft.com/office/drawing/2014/main" id="{61BEDC8C-8B1E-4DEF-AAF6-261B58A06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5796" y="3433768"/>
            <a:ext cx="2642068" cy="2642068"/>
          </a:xfrm>
          <a:custGeom>
            <a:avLst/>
            <a:gdLst/>
            <a:ahLst/>
            <a:cxnLst/>
            <a:rect l="l" t="t" r="r" b="b"/>
            <a:pathLst>
              <a:path w="4252881" h="4252881">
                <a:moveTo>
                  <a:pt x="95137" y="0"/>
                </a:moveTo>
                <a:lnTo>
                  <a:pt x="4157744" y="0"/>
                </a:lnTo>
                <a:cubicBezTo>
                  <a:pt x="4210287" y="0"/>
                  <a:pt x="4252881" y="42594"/>
                  <a:pt x="4252881" y="95137"/>
                </a:cubicBezTo>
                <a:lnTo>
                  <a:pt x="4252881" y="4157744"/>
                </a:lnTo>
                <a:cubicBezTo>
                  <a:pt x="4252881" y="4210287"/>
                  <a:pt x="4210287" y="4252881"/>
                  <a:pt x="4157744" y="4252881"/>
                </a:cubicBezTo>
                <a:lnTo>
                  <a:pt x="95137" y="4252881"/>
                </a:lnTo>
                <a:cubicBezTo>
                  <a:pt x="42594" y="4252881"/>
                  <a:pt x="0" y="4210287"/>
                  <a:pt x="0" y="4157744"/>
                </a:cubicBezTo>
                <a:lnTo>
                  <a:pt x="0" y="95137"/>
                </a:lnTo>
                <a:cubicBezTo>
                  <a:pt x="0" y="42594"/>
                  <a:pt x="42594" y="0"/>
                  <a:pt x="95137" y="0"/>
                </a:cubicBez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07D50C9-F568-423A-A839-B49874A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86024" y="4442435"/>
            <a:ext cx="624734" cy="62473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42DDF7-36C6-4B22-A05A-2D9A416D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Não sabendo muito bem os trajetos de ônibus da sua cidade, seus respectivos horários, e as linhas das cidades vizinhas, o cliente quer um aplicativo referente a ônibus para se programar melhor antes de sair e não se atrasar no dia-dia.</a:t>
            </a:r>
          </a:p>
          <a:p>
            <a:endParaRPr lang="pt-BR" sz="2400" dirty="0"/>
          </a:p>
        </p:txBody>
      </p:sp>
      <p:pic>
        <p:nvPicPr>
          <p:cNvPr id="9" name="Gráfico 8" descr="Ponto de interrogação">
            <a:extLst>
              <a:ext uri="{FF2B5EF4-FFF2-40B4-BE49-F238E27FC236}">
                <a16:creationId xmlns:a16="http://schemas.microsoft.com/office/drawing/2014/main" id="{B3A1E1DF-4F85-46AF-ACEB-88C813858A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3558" y="3268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3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7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7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700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7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C79BA-1B2B-40ED-BAA9-437BD33A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 que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deverá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ser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feito</a:t>
            </a: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455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9F2A28-69A3-4945-B6B6-C2E4A6C5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EEA88-621A-4D5A-B119-556D2E39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561" y="365125"/>
            <a:ext cx="5393360" cy="1325563"/>
          </a:xfrm>
        </p:spPr>
        <p:txBody>
          <a:bodyPr>
            <a:normAutofit/>
          </a:bodyPr>
          <a:lstStyle/>
          <a:p>
            <a:r>
              <a:rPr lang="pt-BR" dirty="0"/>
              <a:t>O que deverá ser feito?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794E0-83FF-41D7-967A-B76168B7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60" y="1825625"/>
            <a:ext cx="5393361" cy="4351338"/>
          </a:xfrm>
        </p:spPr>
        <p:txBody>
          <a:bodyPr>
            <a:normAutofit/>
          </a:bodyPr>
          <a:lstStyle/>
          <a:p>
            <a:r>
              <a:rPr lang="pt-BR" sz="2400" dirty="0"/>
              <a:t>As informações necessárias serão: </a:t>
            </a:r>
          </a:p>
          <a:p>
            <a:endParaRPr lang="pt-BR" sz="2400" dirty="0"/>
          </a:p>
          <a:p>
            <a:r>
              <a:rPr lang="pt-BR" sz="2400" dirty="0"/>
              <a:t>Cidade e Estado</a:t>
            </a:r>
          </a:p>
          <a:p>
            <a:r>
              <a:rPr lang="pt-BR" sz="2400" dirty="0"/>
              <a:t>As informações das linhas de ônibus das cidades(Horários, paradas,...)</a:t>
            </a:r>
          </a:p>
          <a:p>
            <a:r>
              <a:rPr lang="pt-BR" sz="2400" dirty="0"/>
              <a:t>Preço da passagem</a:t>
            </a:r>
          </a:p>
          <a:p>
            <a:r>
              <a:rPr lang="pt-BR" sz="2400" dirty="0"/>
              <a:t>O trajeto do usuário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01C005-844A-4FB7-8001-BC0DB9D7C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1649" y="2957299"/>
            <a:ext cx="947488" cy="9217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áfico 4" descr="Ônibus">
            <a:extLst>
              <a:ext uri="{FF2B5EF4-FFF2-40B4-BE49-F238E27FC236}">
                <a16:creationId xmlns:a16="http://schemas.microsoft.com/office/drawing/2014/main" id="{77C96B43-C03B-43A1-ABD9-34CCCACDF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5226" y="4754454"/>
            <a:ext cx="2181205" cy="2181205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pic>
        <p:nvPicPr>
          <p:cNvPr id="7" name="Gráfico 6" descr="Rota (dois pinos em um caminho)">
            <a:extLst>
              <a:ext uri="{FF2B5EF4-FFF2-40B4-BE49-F238E27FC236}">
                <a16:creationId xmlns:a16="http://schemas.microsoft.com/office/drawing/2014/main" id="{651E67C2-A8B4-4DDC-8ED7-C8852CD7F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8322" y="3115139"/>
            <a:ext cx="2592380" cy="2592380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2CE291-F400-4275-A82C-AF6DC8AD3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áfico 8" descr="Poste de sinalização">
            <a:extLst>
              <a:ext uri="{FF2B5EF4-FFF2-40B4-BE49-F238E27FC236}">
                <a16:creationId xmlns:a16="http://schemas.microsoft.com/office/drawing/2014/main" id="{AD38978C-43CC-433B-8A41-0F45DBDA6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9062" y="1451822"/>
            <a:ext cx="2182817" cy="2182817"/>
          </a:xfrm>
          <a:custGeom>
            <a:avLst/>
            <a:gdLst/>
            <a:ahLst/>
            <a:cxnLst/>
            <a:rect l="l" t="t" r="r" b="b"/>
            <a:pathLst>
              <a:path w="2536470" h="2533423">
                <a:moveTo>
                  <a:pt x="145013" y="0"/>
                </a:moveTo>
                <a:lnTo>
                  <a:pt x="2391457" y="0"/>
                </a:lnTo>
                <a:cubicBezTo>
                  <a:pt x="2471545" y="0"/>
                  <a:pt x="2536470" y="64925"/>
                  <a:pt x="2536470" y="145013"/>
                </a:cubicBezTo>
                <a:lnTo>
                  <a:pt x="2536470" y="2388410"/>
                </a:lnTo>
                <a:cubicBezTo>
                  <a:pt x="2536470" y="2468498"/>
                  <a:pt x="2471545" y="2533423"/>
                  <a:pt x="2391457" y="2533423"/>
                </a:cubicBezTo>
                <a:lnTo>
                  <a:pt x="145013" y="2533423"/>
                </a:lnTo>
                <a:cubicBezTo>
                  <a:pt x="64925" y="2533423"/>
                  <a:pt x="0" y="2468498"/>
                  <a:pt x="0" y="2388410"/>
                </a:cubicBezTo>
                <a:lnTo>
                  <a:pt x="0" y="145013"/>
                </a:lnTo>
                <a:cubicBezTo>
                  <a:pt x="0" y="64925"/>
                  <a:pt x="64925" y="0"/>
                  <a:pt x="145013" y="0"/>
                </a:cubicBezTo>
                <a:close/>
              </a:path>
            </a:pathLst>
          </a:cu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AA8705F2-9B61-4D36-8093-4E61C7EC5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504" flipH="1">
            <a:off x="6023634" y="342387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áfico 12" descr="Relógio">
            <a:extLst>
              <a:ext uri="{FF2B5EF4-FFF2-40B4-BE49-F238E27FC236}">
                <a16:creationId xmlns:a16="http://schemas.microsoft.com/office/drawing/2014/main" id="{AD04BEBE-88D4-45D2-9D5F-A391C0F172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6887" y="4244856"/>
            <a:ext cx="914400" cy="914400"/>
          </a:xfrm>
          <a:prstGeom prst="rect">
            <a:avLst/>
          </a:prstGeom>
        </p:spPr>
      </p:pic>
      <p:pic>
        <p:nvPicPr>
          <p:cNvPr id="11" name="Gráfico 10" descr="Cidade">
            <a:extLst>
              <a:ext uri="{FF2B5EF4-FFF2-40B4-BE49-F238E27FC236}">
                <a16:creationId xmlns:a16="http://schemas.microsoft.com/office/drawing/2014/main" id="{2593D56C-5E27-4C78-A2D3-FFDD527E7C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3484" y="600085"/>
            <a:ext cx="2181205" cy="2181205"/>
          </a:xfrm>
          <a:custGeom>
            <a:avLst/>
            <a:gdLst/>
            <a:ahLst/>
            <a:cxnLst/>
            <a:rect l="l" t="t" r="r" b="b"/>
            <a:pathLst>
              <a:path w="2536470" h="2533423">
                <a:moveTo>
                  <a:pt x="145013" y="0"/>
                </a:moveTo>
                <a:lnTo>
                  <a:pt x="2391457" y="0"/>
                </a:lnTo>
                <a:cubicBezTo>
                  <a:pt x="2471545" y="0"/>
                  <a:pt x="2536470" y="64925"/>
                  <a:pt x="2536470" y="145013"/>
                </a:cubicBezTo>
                <a:lnTo>
                  <a:pt x="2536470" y="2388410"/>
                </a:lnTo>
                <a:cubicBezTo>
                  <a:pt x="2536470" y="2468498"/>
                  <a:pt x="2471545" y="2533423"/>
                  <a:pt x="2391457" y="2533423"/>
                </a:cubicBezTo>
                <a:lnTo>
                  <a:pt x="145013" y="2533423"/>
                </a:lnTo>
                <a:cubicBezTo>
                  <a:pt x="64925" y="2533423"/>
                  <a:pt x="0" y="2468498"/>
                  <a:pt x="0" y="2388410"/>
                </a:cubicBezTo>
                <a:lnTo>
                  <a:pt x="0" y="145013"/>
                </a:lnTo>
                <a:cubicBezTo>
                  <a:pt x="0" y="64925"/>
                  <a:pt x="64925" y="0"/>
                  <a:pt x="1450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380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0.25 -4.81481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B83C82-30AD-4DF2-A9AD-CE1547FDE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C79BA-1B2B-40ED-BAA9-437BD33A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Etapas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12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92C52-9CD3-4662-9AD8-EB76E02B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5CBA95DE-FEA6-48CD-A138-341CB353F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713468"/>
              </p:ext>
            </p:extLst>
          </p:nvPr>
        </p:nvGraphicFramePr>
        <p:xfrm>
          <a:off x="838200" y="1825625"/>
          <a:ext cx="10515597" cy="508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6054602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324602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16311544"/>
                    </a:ext>
                  </a:extLst>
                </a:gridCol>
              </a:tblGrid>
              <a:tr h="641734">
                <a:tc>
                  <a:txBody>
                    <a:bodyPr/>
                    <a:lstStyle/>
                    <a:p>
                      <a:r>
                        <a:rPr lang="pt-BR" dirty="0"/>
                        <a:t>Etapa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Etapa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Etapa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78748"/>
                  </a:ext>
                </a:extLst>
              </a:tr>
              <a:tr h="686980">
                <a:tc>
                  <a:txBody>
                    <a:bodyPr/>
                    <a:lstStyle/>
                    <a:p>
                      <a:r>
                        <a:rPr lang="pt-BR" dirty="0"/>
                        <a:t>Horário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 as paradas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Feedback das informações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82100"/>
                  </a:ext>
                </a:extLst>
              </a:tr>
              <a:tr h="728761">
                <a:tc>
                  <a:txBody>
                    <a:bodyPr/>
                    <a:lstStyle/>
                    <a:p>
                      <a:r>
                        <a:rPr lang="pt-BR" dirty="0"/>
                        <a:t>Trajeto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Tempo de chegada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988121"/>
                  </a:ext>
                </a:extLst>
              </a:tr>
              <a:tr h="747691">
                <a:tc>
                  <a:txBody>
                    <a:bodyPr/>
                    <a:lstStyle/>
                    <a:p>
                      <a:r>
                        <a:rPr lang="pt-BR" dirty="0"/>
                        <a:t>Sel. Linha de ônibus</a:t>
                      </a:r>
                    </a:p>
                    <a:p>
                      <a:r>
                        <a:rPr lang="pt-BR" dirty="0"/>
                        <a:t>Preço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851"/>
                  </a:ext>
                </a:extLst>
              </a:tr>
              <a:tr h="766619">
                <a:tc>
                  <a:txBody>
                    <a:bodyPr/>
                    <a:lstStyle/>
                    <a:p>
                      <a:r>
                        <a:rPr lang="pt-BR" dirty="0"/>
                        <a:t>Resultado: Pegar o ônibus </a:t>
                      </a:r>
                    </a:p>
                    <a:p>
                      <a:r>
                        <a:rPr lang="pt-BR" dirty="0"/>
                        <a:t>Correto no horário Correto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Resultado: Aguardar a chegada no destino correto no horário previsto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Resultado: Descer do ônibus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4103"/>
                  </a:ext>
                </a:extLst>
              </a:tr>
              <a:tr h="700116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84493"/>
                  </a:ext>
                </a:extLst>
              </a:tr>
              <a:tr h="39535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5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34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77D1DCA-A615-4176-A4C0-BAEBD500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21286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Pacot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156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Análise do Problema</vt:lpstr>
      <vt:lpstr>Descrição do Problema pelo Cliente</vt:lpstr>
      <vt:lpstr>Problema</vt:lpstr>
      <vt:lpstr>O que deverá ser feito?</vt:lpstr>
      <vt:lpstr>O que deverá ser feito?</vt:lpstr>
      <vt:lpstr>Etapas</vt:lpstr>
      <vt:lpstr>Etapas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do Problema</dc:title>
  <dc:creator>gabriel silva</dc:creator>
  <cp:lastModifiedBy>gabriel silva</cp:lastModifiedBy>
  <cp:revision>17</cp:revision>
  <dcterms:created xsi:type="dcterms:W3CDTF">2020-08-13T05:12:51Z</dcterms:created>
  <dcterms:modified xsi:type="dcterms:W3CDTF">2020-08-20T00:33:46Z</dcterms:modified>
</cp:coreProperties>
</file>