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B89B-22E5-406C-B6DD-4728D2BB7B47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BE67-ADD4-4BAC-A2FC-14F8DD27A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99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B89B-22E5-406C-B6DD-4728D2BB7B47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BE67-ADD4-4BAC-A2FC-14F8DD27A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77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B89B-22E5-406C-B6DD-4728D2BB7B47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BE67-ADD4-4BAC-A2FC-14F8DD27A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54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B89B-22E5-406C-B6DD-4728D2BB7B47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BE67-ADD4-4BAC-A2FC-14F8DD27A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7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B89B-22E5-406C-B6DD-4728D2BB7B47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BE67-ADD4-4BAC-A2FC-14F8DD27A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72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B89B-22E5-406C-B6DD-4728D2BB7B47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BE67-ADD4-4BAC-A2FC-14F8DD27A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13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B89B-22E5-406C-B6DD-4728D2BB7B47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BE67-ADD4-4BAC-A2FC-14F8DD27A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5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B89B-22E5-406C-B6DD-4728D2BB7B47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BE67-ADD4-4BAC-A2FC-14F8DD27A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12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B89B-22E5-406C-B6DD-4728D2BB7B47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BE67-ADD4-4BAC-A2FC-14F8DD27A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78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B89B-22E5-406C-B6DD-4728D2BB7B47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BE67-ADD4-4BAC-A2FC-14F8DD27A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B89B-22E5-406C-B6DD-4728D2BB7B47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BE67-ADD4-4BAC-A2FC-14F8DD27A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37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B89B-22E5-406C-B6DD-4728D2BB7B47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BE67-ADD4-4BAC-A2FC-14F8DD27A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36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22758"/>
            <a:ext cx="10763794" cy="66033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sp>
        <p:nvSpPr>
          <p:cNvPr id="5" name="Retângulo 4"/>
          <p:cNvSpPr/>
          <p:nvPr/>
        </p:nvSpPr>
        <p:spPr>
          <a:xfrm>
            <a:off x="1410788" y="2538161"/>
            <a:ext cx="1658983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Ler iluminação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608217" y="3135087"/>
            <a:ext cx="1658983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Analisar os dados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410787" y="4930617"/>
            <a:ext cx="1658983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Empresas 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438398" y="5608268"/>
            <a:ext cx="1658983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Domicílios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946468" y="2498974"/>
            <a:ext cx="1332412" cy="818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Sensor 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209211" y="3043064"/>
            <a:ext cx="1332412" cy="818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Aplicação web 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946468" y="3639990"/>
            <a:ext cx="1332412" cy="818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arduino 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6209211" y="4340515"/>
            <a:ext cx="1332412" cy="818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 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8125095" y="2820997"/>
            <a:ext cx="1332412" cy="8189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Economia de energia e dinheiro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9649095" y="3509363"/>
            <a:ext cx="1332412" cy="8189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conforto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8085909" y="4111624"/>
            <a:ext cx="1332412" cy="8189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autônomo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9117874" y="4930617"/>
            <a:ext cx="1563190" cy="8189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simplicidade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8164281" y="5655971"/>
            <a:ext cx="1563190" cy="8189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simplicidade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2817222" y="4613143"/>
            <a:ext cx="1658983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Administrador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2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</cp:revision>
  <dcterms:created xsi:type="dcterms:W3CDTF">2020-08-21T01:57:21Z</dcterms:created>
  <dcterms:modified xsi:type="dcterms:W3CDTF">2020-08-21T02:11:05Z</dcterms:modified>
</cp:coreProperties>
</file>