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 dirty="0"/>
              <a:t>TRABALHO PAC-MAN</a:t>
            </a:r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LABORATÓRIO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284180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1413" y="1350570"/>
            <a:ext cx="9470779" cy="4957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b="1" kern="150" dirty="0" err="1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podeMover</a:t>
            </a:r>
            <a:r>
              <a:rPr lang="pt-BR" sz="2000" b="1" kern="150" dirty="0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()</a:t>
            </a:r>
            <a:endParaRPr lang="pt-BR" sz="2000" kern="150" dirty="0">
              <a:latin typeface="Calibri" panose="020F0502020204030204" pitchFamily="34" charset="0"/>
              <a:ea typeface="Calibri" panose="020F0502020204030204" pitchFamily="34" charset="0"/>
              <a:cs typeface="F"/>
            </a:endParaRPr>
          </a:p>
          <a:p>
            <a:pPr algn="just">
              <a:spcAft>
                <a:spcPts val="600"/>
              </a:spcAft>
            </a:pPr>
            <a:r>
              <a:rPr lang="pt-BR" kern="150" dirty="0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Funcionalidade: Retorna um valor inteiro responsável por informar se um "objeto"</a:t>
            </a:r>
            <a:r>
              <a:rPr lang="pt-BR" sz="1600" kern="150" dirty="0"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pt-BR" kern="150" dirty="0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(cujo as coordenadas e direção são passadas por parâmetro) pode ou não se mover (0=falso/1=verdadeiro);</a:t>
            </a:r>
          </a:p>
          <a:p>
            <a:pPr algn="just">
              <a:spcAft>
                <a:spcPts val="600"/>
              </a:spcAft>
            </a:pPr>
            <a:endParaRPr lang="pt-BR" sz="1600" kern="150" dirty="0">
              <a:latin typeface="Calibri" panose="020F0502020204030204" pitchFamily="34" charset="0"/>
              <a:ea typeface="Calibri" panose="020F0502020204030204" pitchFamily="34" charset="0"/>
              <a:cs typeface="F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b="1" kern="150" dirty="0" err="1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comerPilula</a:t>
            </a:r>
            <a:r>
              <a:rPr lang="pt-BR" sz="2000" b="1" kern="150" dirty="0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()</a:t>
            </a:r>
            <a:endParaRPr lang="pt-BR" sz="2000" kern="150" dirty="0">
              <a:latin typeface="Calibri" panose="020F0502020204030204" pitchFamily="34" charset="0"/>
              <a:ea typeface="Calibri" panose="020F0502020204030204" pitchFamily="34" charset="0"/>
              <a:cs typeface="F"/>
            </a:endParaRPr>
          </a:p>
          <a:p>
            <a:pPr algn="just">
              <a:spcAft>
                <a:spcPts val="600"/>
              </a:spcAft>
            </a:pPr>
            <a:r>
              <a:rPr lang="pt-BR" kern="150" dirty="0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Funcionalidade: Após o </a:t>
            </a:r>
            <a:r>
              <a:rPr lang="pt-BR" kern="150" dirty="0" err="1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pacman</a:t>
            </a:r>
            <a:r>
              <a:rPr lang="pt-BR" kern="150" dirty="0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 passar sobre a </a:t>
            </a:r>
            <a:r>
              <a:rPr lang="pt-BR" kern="150" dirty="0" err="1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pilula</a:t>
            </a:r>
            <a:r>
              <a:rPr lang="pt-BR" kern="150" dirty="0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, </a:t>
            </a:r>
            <a:r>
              <a:rPr lang="pt-BR" kern="150" dirty="0" err="1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super</a:t>
            </a:r>
            <a:r>
              <a:rPr lang="pt-BR" kern="150" dirty="0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pt-BR" kern="150" dirty="0" err="1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pilula</a:t>
            </a:r>
            <a:r>
              <a:rPr lang="pt-BR" kern="150" dirty="0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 ou fruta, ele "apaga-os" da tela.</a:t>
            </a:r>
            <a:endParaRPr lang="pt-BR" sz="1600" kern="150" dirty="0">
              <a:latin typeface="Calibri" panose="020F0502020204030204" pitchFamily="34" charset="0"/>
              <a:ea typeface="Calibri" panose="020F0502020204030204" pitchFamily="34" charset="0"/>
              <a:cs typeface="F"/>
            </a:endParaRPr>
          </a:p>
          <a:p>
            <a:pPr algn="just">
              <a:spcAft>
                <a:spcPts val="600"/>
              </a:spcAft>
            </a:pPr>
            <a:r>
              <a:rPr lang="pt-BR" kern="150" dirty="0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E acrescenta 10, 50 ou 500, respectivamente, à variável pontos. A função também controla quando a fruta aparece.</a:t>
            </a:r>
          </a:p>
          <a:p>
            <a:pPr algn="just">
              <a:spcAft>
                <a:spcPts val="600"/>
              </a:spcAft>
            </a:pPr>
            <a:endParaRPr lang="pt-BR" kern="150" dirty="0">
              <a:latin typeface="Arial" panose="020B0604020202020204" pitchFamily="34" charset="0"/>
              <a:ea typeface="Calibri" panose="020F0502020204030204" pitchFamily="34" charset="0"/>
              <a:cs typeface="F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superPilula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Funcionalidade: Se o efeito da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super-pílula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for ativado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supPilulaOn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=1) todos os fantasmas ficam azuis e  os fantasmas são mandados instantaneamente para a "gaiola".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6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F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41413" y="0"/>
            <a:ext cx="9905998" cy="9642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a:rPr>
              <a:t>Funções utilizadas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1576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97735" y="1554526"/>
            <a:ext cx="9015212" cy="492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b="1" kern="15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MarcarPontos</a:t>
            </a:r>
            <a:r>
              <a:rPr lang="pt-BR" sz="2000" b="1" kern="15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endParaRPr lang="pt-BR" sz="2000" kern="15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pt-BR" kern="15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Funcionalidade: Imprime os pontos do jogador e suas vidas na tela;</a:t>
            </a:r>
          </a:p>
          <a:p>
            <a:pPr algn="just">
              <a:spcAft>
                <a:spcPts val="600"/>
              </a:spcAft>
            </a:pPr>
            <a:endParaRPr lang="pt-BR" kern="15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b="1" kern="15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vencer()</a:t>
            </a:r>
            <a:endParaRPr lang="pt-BR" sz="2000" kern="15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pt-BR" kern="15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Funcionalidade: Exibe um texto na tela após o jogador ter comido todas as pílulas;</a:t>
            </a:r>
          </a:p>
          <a:p>
            <a:pPr algn="just">
              <a:spcAft>
                <a:spcPts val="600"/>
              </a:spcAft>
            </a:pPr>
            <a:endParaRPr lang="pt-BR" kern="15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perder()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Funcionalidade: Exibe um texto na tela após o jogador ter comido todas as pílulas;</a:t>
            </a:r>
          </a:p>
          <a:p>
            <a:pPr>
              <a:spcAft>
                <a:spcPts val="600"/>
              </a:spcAft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fantAleatorio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spcAft>
                <a:spcPts val="600"/>
              </a:spcAft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uncionalidade: Dar vida aos fantasmas fazendo eles se moverem aleatoriamente pelo labirinto;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6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F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41413" y="0"/>
            <a:ext cx="9905998" cy="9642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a:rPr>
              <a:t>Funções utilizadas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85486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5326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HISTÓRIA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072" y="1828799"/>
            <a:ext cx="5228823" cy="4533364"/>
          </a:xfrm>
        </p:spPr>
      </p:pic>
      <p:sp>
        <p:nvSpPr>
          <p:cNvPr id="6" name="CaixaDeTexto 5"/>
          <p:cNvSpPr txBox="1"/>
          <p:nvPr/>
        </p:nvSpPr>
        <p:spPr>
          <a:xfrm>
            <a:off x="7134896" y="1931831"/>
            <a:ext cx="45333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Clássico dos videogames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Criado por </a:t>
            </a:r>
            <a:r>
              <a:rPr lang="pt-BR" sz="3200" dirty="0" err="1"/>
              <a:t>Tohru</a:t>
            </a:r>
            <a:r>
              <a:rPr lang="pt-BR" sz="3200" dirty="0"/>
              <a:t> </a:t>
            </a:r>
            <a:r>
              <a:rPr lang="pt-BR" sz="3200" dirty="0" err="1"/>
              <a:t>Iwatani</a:t>
            </a:r>
            <a:endParaRPr lang="pt-BR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Inspirado numa pizza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“febre do PAC-MAN”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15320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a:rPr>
              <a:t>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1004552"/>
            <a:ext cx="9905999" cy="654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Tela inicial 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/>
          <p:nvPr/>
        </p:nvPicPr>
        <p:blipFill rotWithShape="1">
          <a:blip r:embed="rId2"/>
          <a:srcRect r="39859" b="6207"/>
          <a:stretch/>
        </p:blipFill>
        <p:spPr bwMode="auto">
          <a:xfrm>
            <a:off x="1141413" y="1658692"/>
            <a:ext cx="7545387" cy="504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tângulo 4"/>
          <p:cNvSpPr/>
          <p:nvPr/>
        </p:nvSpPr>
        <p:spPr>
          <a:xfrm>
            <a:off x="8780930" y="1944513"/>
            <a:ext cx="3267636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b="1" kern="150" dirty="0" err="1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main</a:t>
            </a:r>
            <a:r>
              <a:rPr lang="pt-BR" sz="2000" b="1" kern="150" dirty="0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 ()</a:t>
            </a:r>
            <a:endParaRPr lang="pt-BR" sz="2000" kern="150" dirty="0">
              <a:latin typeface="Calibri" panose="020F0502020204030204" pitchFamily="34" charset="0"/>
              <a:ea typeface="Calibri" panose="020F0502020204030204" pitchFamily="34" charset="0"/>
              <a:cs typeface="F"/>
            </a:endParaRPr>
          </a:p>
          <a:p>
            <a:pPr algn="just">
              <a:spcAft>
                <a:spcPts val="600"/>
              </a:spcAft>
            </a:pPr>
            <a:r>
              <a:rPr lang="pt-BR" kern="150" dirty="0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Funcionalidade: Inicializar o programa;</a:t>
            </a:r>
          </a:p>
          <a:p>
            <a:pPr algn="just">
              <a:spcAft>
                <a:spcPts val="600"/>
              </a:spcAft>
            </a:pPr>
            <a:endParaRPr lang="pt-BR" kern="150" dirty="0">
              <a:latin typeface="Arial" panose="020B0604020202020204" pitchFamily="34" charset="0"/>
              <a:ea typeface="Calibri" panose="020F0502020204030204" pitchFamily="34" charset="0"/>
              <a:cs typeface="F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b="1" kern="150" dirty="0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menu ()</a:t>
            </a:r>
            <a:endParaRPr lang="pt-BR" sz="2000" kern="150" dirty="0">
              <a:latin typeface="Calibri" panose="020F0502020204030204" pitchFamily="34" charset="0"/>
              <a:ea typeface="Calibri" panose="020F0502020204030204" pitchFamily="34" charset="0"/>
              <a:cs typeface="F"/>
            </a:endParaRPr>
          </a:p>
          <a:p>
            <a:pPr algn="just">
              <a:spcAft>
                <a:spcPts val="600"/>
              </a:spcAft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Funcionalidade: Exibe o menu de opções do jogo;</a:t>
            </a:r>
            <a:endParaRPr lang="pt-BR" kern="150" dirty="0">
              <a:latin typeface="Arial" panose="020B0604020202020204" pitchFamily="34" charset="0"/>
              <a:ea typeface="Calibri" panose="020F0502020204030204" pitchFamily="34" charset="0"/>
              <a:cs typeface="F"/>
            </a:endParaRPr>
          </a:p>
          <a:p>
            <a:pPr algn="just">
              <a:spcAft>
                <a:spcPts val="600"/>
              </a:spcAft>
            </a:pPr>
            <a:endParaRPr lang="pt-BR" kern="150" dirty="0">
              <a:latin typeface="Arial" panose="020B0604020202020204" pitchFamily="34" charset="0"/>
              <a:ea typeface="Calibri" panose="020F0502020204030204" pitchFamily="34" charset="0"/>
              <a:cs typeface="F"/>
            </a:endParaRPr>
          </a:p>
        </p:txBody>
      </p:sp>
    </p:spTree>
    <p:extLst>
      <p:ext uri="{BB962C8B-B14F-4D97-AF65-F5344CB8AC3E}">
        <p14:creationId xmlns:p14="http://schemas.microsoft.com/office/powerpoint/2010/main" val="45081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64204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a:rPr>
              <a:t>desenvolvimento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759787"/>
            <a:ext cx="9905999" cy="822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Ajuda</a:t>
            </a:r>
          </a:p>
        </p:txBody>
      </p:sp>
      <p:pic>
        <p:nvPicPr>
          <p:cNvPr id="4" name="Imagem 3"/>
          <p:cNvPicPr/>
          <p:nvPr/>
        </p:nvPicPr>
        <p:blipFill rotWithShape="1">
          <a:blip r:embed="rId2"/>
          <a:srcRect r="34120" b="5344"/>
          <a:stretch/>
        </p:blipFill>
        <p:spPr bwMode="auto">
          <a:xfrm>
            <a:off x="1141411" y="1290387"/>
            <a:ext cx="7500314" cy="54645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tângulo 5"/>
          <p:cNvSpPr/>
          <p:nvPr/>
        </p:nvSpPr>
        <p:spPr>
          <a:xfrm>
            <a:off x="8794679" y="1582457"/>
            <a:ext cx="3395731" cy="463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8794678" y="1688219"/>
            <a:ext cx="322131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b="1" kern="150" dirty="0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ajuda ()</a:t>
            </a:r>
            <a:endParaRPr lang="pt-BR" sz="2000" kern="150" dirty="0">
              <a:latin typeface="Calibri" panose="020F0502020204030204" pitchFamily="34" charset="0"/>
              <a:ea typeface="Calibri" panose="020F0502020204030204" pitchFamily="34" charset="0"/>
              <a:cs typeface="F"/>
            </a:endParaRPr>
          </a:p>
          <a:p>
            <a:pPr algn="just">
              <a:spcAft>
                <a:spcPts val="600"/>
              </a:spcAft>
            </a:pPr>
            <a:r>
              <a:rPr lang="pt-BR" kern="150" dirty="0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Funcionalidade: Imprime informações sobre as funcionalidades do jogo ao usuário e retorna ao menu ao pressionar qualquer tecla;</a:t>
            </a:r>
          </a:p>
        </p:txBody>
      </p:sp>
    </p:spTree>
    <p:extLst>
      <p:ext uri="{BB962C8B-B14F-4D97-AF65-F5344CB8AC3E}">
        <p14:creationId xmlns:p14="http://schemas.microsoft.com/office/powerpoint/2010/main" val="375164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141413" y="0"/>
            <a:ext cx="9905998" cy="9642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a:rPr>
              <a:t>desenvolvimento</a:t>
            </a:r>
            <a:endParaRPr lang="pt-BR" sz="5400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1141412" y="759787"/>
            <a:ext cx="9905999" cy="8226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800" dirty="0"/>
              <a:t>Jogar</a:t>
            </a:r>
          </a:p>
        </p:txBody>
      </p:sp>
      <p:pic>
        <p:nvPicPr>
          <p:cNvPr id="4" name="Imagem 3"/>
          <p:cNvPicPr/>
          <p:nvPr/>
        </p:nvPicPr>
        <p:blipFill rotWithShape="1">
          <a:blip r:embed="rId2"/>
          <a:srcRect r="40211" b="5265"/>
          <a:stretch/>
        </p:blipFill>
        <p:spPr bwMode="auto">
          <a:xfrm>
            <a:off x="909592" y="1390063"/>
            <a:ext cx="7281372" cy="52311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tângulo 5"/>
          <p:cNvSpPr/>
          <p:nvPr/>
        </p:nvSpPr>
        <p:spPr>
          <a:xfrm>
            <a:off x="8190964" y="1220279"/>
            <a:ext cx="3837905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b="1" kern="15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jogo ()</a:t>
            </a:r>
            <a:endParaRPr lang="pt-BR" sz="2000" kern="15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pt-BR" kern="150" dirty="0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Funcionalidade: É responsável por chamar todas as funções referentes ao jogo;</a:t>
            </a:r>
            <a:endParaRPr lang="pt-BR" sz="1600" kern="150" dirty="0">
              <a:latin typeface="Calibri" panose="020F0502020204030204" pitchFamily="34" charset="0"/>
              <a:ea typeface="Calibri" panose="020F0502020204030204" pitchFamily="34" charset="0"/>
              <a:cs typeface="F"/>
            </a:endParaRPr>
          </a:p>
          <a:p>
            <a:pPr algn="just">
              <a:spcAft>
                <a:spcPts val="600"/>
              </a:spcAft>
            </a:pPr>
            <a:r>
              <a:rPr lang="pt-BR" kern="150" dirty="0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Finalidade das variáveis:</a:t>
            </a:r>
            <a:endParaRPr lang="pt-BR" sz="1600" kern="150" dirty="0">
              <a:latin typeface="Calibri" panose="020F0502020204030204" pitchFamily="34" charset="0"/>
              <a:ea typeface="Calibri" panose="020F0502020204030204" pitchFamily="34" charset="0"/>
              <a:cs typeface="F"/>
            </a:endParaRPr>
          </a:p>
          <a:p>
            <a:pPr algn="just">
              <a:spcAft>
                <a:spcPts val="600"/>
              </a:spcAft>
            </a:pPr>
            <a:r>
              <a:rPr lang="pt-BR" kern="150" dirty="0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VARIÁVEIS DE MOVIMENTAÇÃO DO PACMAN: relacionadas a movimentação do </a:t>
            </a:r>
            <a:r>
              <a:rPr lang="pt-BR" kern="150" dirty="0" err="1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pac-mam</a:t>
            </a:r>
            <a:r>
              <a:rPr lang="pt-BR" kern="150" dirty="0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;</a:t>
            </a:r>
            <a:endParaRPr lang="pt-BR" sz="1600" kern="150" dirty="0">
              <a:latin typeface="Calibri" panose="020F0502020204030204" pitchFamily="34" charset="0"/>
              <a:ea typeface="Calibri" panose="020F0502020204030204" pitchFamily="34" charset="0"/>
              <a:cs typeface="F"/>
            </a:endParaRPr>
          </a:p>
          <a:p>
            <a:pPr algn="just">
              <a:spcAft>
                <a:spcPts val="600"/>
              </a:spcAft>
            </a:pPr>
            <a:r>
              <a:rPr lang="pt-BR" kern="150" dirty="0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VARIÁVEIS DE INFORMAÇÃO AO JOGADOR: relacionadas por toda informação exibida ao jogador;</a:t>
            </a:r>
            <a:endParaRPr lang="pt-BR" sz="1600" kern="150" dirty="0">
              <a:latin typeface="Calibri" panose="020F0502020204030204" pitchFamily="34" charset="0"/>
              <a:ea typeface="Calibri" panose="020F0502020204030204" pitchFamily="34" charset="0"/>
              <a:cs typeface="F"/>
            </a:endParaRPr>
          </a:p>
          <a:p>
            <a:pPr algn="just">
              <a:spcAft>
                <a:spcPts val="600"/>
              </a:spcAft>
            </a:pPr>
            <a:r>
              <a:rPr lang="pt-BR" kern="150" dirty="0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VARIÁVEIS DOS FANTASMAS: relacionadas a movimentação aleatória dos fantasmas;</a:t>
            </a:r>
            <a:endParaRPr lang="pt-BR" sz="1600" kern="150" dirty="0">
              <a:latin typeface="Calibri" panose="020F0502020204030204" pitchFamily="34" charset="0"/>
              <a:ea typeface="Calibri" panose="020F0502020204030204" pitchFamily="34" charset="0"/>
              <a:cs typeface="F"/>
            </a:endParaRPr>
          </a:p>
          <a:p>
            <a:pPr algn="just">
              <a:spcAft>
                <a:spcPts val="600"/>
              </a:spcAft>
            </a:pPr>
            <a:r>
              <a:rPr lang="pt-BR" kern="150" dirty="0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VARIÁVEIS DE USO GERAL: são as relacionadas ao tempo de efeito das pílulas e fruta; e variáveis de objetos do cenário;</a:t>
            </a:r>
            <a:endParaRPr lang="pt-BR" sz="1600" kern="150" dirty="0">
              <a:latin typeface="Calibri" panose="020F0502020204030204" pitchFamily="34" charset="0"/>
              <a:ea typeface="Calibri" panose="020F0502020204030204" pitchFamily="34" charset="0"/>
              <a:cs typeface="F"/>
            </a:endParaRPr>
          </a:p>
        </p:txBody>
      </p:sp>
    </p:spTree>
    <p:extLst>
      <p:ext uri="{BB962C8B-B14F-4D97-AF65-F5344CB8AC3E}">
        <p14:creationId xmlns:p14="http://schemas.microsoft.com/office/powerpoint/2010/main" val="173476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141413" y="0"/>
            <a:ext cx="9905998" cy="9642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a:rPr>
              <a:t>desenvolvimento</a:t>
            </a:r>
            <a:endParaRPr lang="pt-BR" sz="5400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1141412" y="759787"/>
            <a:ext cx="9905999" cy="8226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800" dirty="0"/>
              <a:t>Pausar</a:t>
            </a:r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r="39699" b="5344"/>
          <a:stretch/>
        </p:blipFill>
        <p:spPr bwMode="auto">
          <a:xfrm>
            <a:off x="1141409" y="1452947"/>
            <a:ext cx="7345767" cy="52440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8615966" y="1582457"/>
            <a:ext cx="315532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615966" y="1587721"/>
            <a:ext cx="3271234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b="1" kern="150" dirty="0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pause ()</a:t>
            </a:r>
            <a:endParaRPr lang="pt-BR" sz="2000" kern="150" dirty="0">
              <a:latin typeface="Calibri" panose="020F0502020204030204" pitchFamily="34" charset="0"/>
              <a:ea typeface="Calibri" panose="020F0502020204030204" pitchFamily="34" charset="0"/>
              <a:cs typeface="F"/>
            </a:endParaRPr>
          </a:p>
          <a:p>
            <a:pPr>
              <a:spcAft>
                <a:spcPts val="600"/>
              </a:spcAft>
            </a:pPr>
            <a:r>
              <a:rPr lang="pt-BR" kern="150" dirty="0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Funcionalidade: É responsável por imprimir um aviso ao jogador  de que o jogo está pausado,</a:t>
            </a:r>
            <a:r>
              <a:rPr lang="pt-BR" kern="150" dirty="0"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pt-BR" kern="150" dirty="0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mostrar as opções disponíveis e retornar a opção digitada pelo usuário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98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141413" y="0"/>
            <a:ext cx="9905998" cy="9642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a:rPr>
              <a:t>desenvolvimento</a:t>
            </a:r>
            <a:endParaRPr lang="pt-BR" sz="5400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1141412" y="759787"/>
            <a:ext cx="9905999" cy="8226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800" dirty="0"/>
              <a:t>Ganhar</a:t>
            </a:r>
          </a:p>
        </p:txBody>
      </p:sp>
      <p:pic>
        <p:nvPicPr>
          <p:cNvPr id="4" name="Imagem 3"/>
          <p:cNvPicPr/>
          <p:nvPr/>
        </p:nvPicPr>
        <p:blipFill rotWithShape="1">
          <a:blip r:embed="rId2"/>
          <a:srcRect r="39914" b="5344"/>
          <a:stretch/>
        </p:blipFill>
        <p:spPr bwMode="auto">
          <a:xfrm>
            <a:off x="1141410" y="1403774"/>
            <a:ext cx="7513193" cy="52546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tângulo 4"/>
          <p:cNvSpPr/>
          <p:nvPr/>
        </p:nvSpPr>
        <p:spPr>
          <a:xfrm>
            <a:off x="8654603" y="1518039"/>
            <a:ext cx="338285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kern="150" dirty="0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O jogador cumprindo o objetivo do jogo, ao comer todas as pílulas, </a:t>
            </a:r>
            <a:r>
              <a:rPr lang="pt-BR" kern="150" dirty="0" err="1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super</a:t>
            </a:r>
            <a:r>
              <a:rPr lang="pt-BR" kern="150" dirty="0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 pílulas ou frutas apresentadas durante a execução do jogo, sem perder todas as vidas, </a:t>
            </a:r>
            <a:r>
              <a:rPr lang="pt-BR" kern="150" dirty="0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ele</a:t>
            </a:r>
            <a:r>
              <a:rPr lang="pt-BR" kern="150" dirty="0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 consequentemente ganhará o jogo e lhe será apresentada a mensagem de vencedor.</a:t>
            </a:r>
            <a:endParaRPr lang="pt-BR" sz="16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F"/>
            </a:endParaRPr>
          </a:p>
        </p:txBody>
      </p:sp>
    </p:spTree>
    <p:extLst>
      <p:ext uri="{BB962C8B-B14F-4D97-AF65-F5344CB8AC3E}">
        <p14:creationId xmlns:p14="http://schemas.microsoft.com/office/powerpoint/2010/main" val="421848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141413" y="0"/>
            <a:ext cx="9905998" cy="9642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a:rPr>
              <a:t>desenvolvimento</a:t>
            </a:r>
            <a:endParaRPr lang="pt-BR" sz="5400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1141412" y="759787"/>
            <a:ext cx="9905999" cy="8226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800" dirty="0"/>
              <a:t>Perder</a:t>
            </a:r>
          </a:p>
        </p:txBody>
      </p:sp>
      <p:pic>
        <p:nvPicPr>
          <p:cNvPr id="4" name="Imagem 3"/>
          <p:cNvPicPr/>
          <p:nvPr/>
        </p:nvPicPr>
        <p:blipFill rotWithShape="1">
          <a:blip r:embed="rId2"/>
          <a:srcRect r="39859" b="5575"/>
          <a:stretch/>
        </p:blipFill>
        <p:spPr bwMode="auto">
          <a:xfrm>
            <a:off x="1141410" y="1326524"/>
            <a:ext cx="7474556" cy="53060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tângulo 4"/>
          <p:cNvSpPr/>
          <p:nvPr/>
        </p:nvSpPr>
        <p:spPr>
          <a:xfrm>
            <a:off x="8615966" y="1326524"/>
            <a:ext cx="3451538" cy="367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kern="150" dirty="0">
                <a:latin typeface="Arial" panose="020B0604020202020204" pitchFamily="34" charset="0"/>
                <a:ea typeface="Calibri" panose="020F0502020204030204" pitchFamily="34" charset="0"/>
                <a:cs typeface="F"/>
              </a:rPr>
              <a:t>Se o jogador acabar com as três vidas antes de conseguir comer todas as pílulas do labirinto, ele irá perder o jogo e  será apresentada a tela a esquerda, lhe dando a opção de retornar ao menu e tentar novamente.</a:t>
            </a:r>
            <a:endParaRPr lang="pt-BR" sz="1600" kern="150" dirty="0">
              <a:latin typeface="Calibri" panose="020F0502020204030204" pitchFamily="34" charset="0"/>
              <a:ea typeface="Calibri" panose="020F0502020204030204" pitchFamily="34" charset="0"/>
              <a:cs typeface="F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kern="150" dirty="0"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 </a:t>
            </a:r>
            <a:endParaRPr lang="pt-BR" sz="16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F"/>
            </a:endParaRPr>
          </a:p>
        </p:txBody>
      </p:sp>
    </p:spTree>
    <p:extLst>
      <p:ext uri="{BB962C8B-B14F-4D97-AF65-F5344CB8AC3E}">
        <p14:creationId xmlns:p14="http://schemas.microsoft.com/office/powerpoint/2010/main" val="411810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39771" y="1400488"/>
            <a:ext cx="9607640" cy="4341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b="1" kern="15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desMapa</a:t>
            </a:r>
            <a:r>
              <a:rPr lang="pt-BR" sz="2000" b="1" kern="15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()</a:t>
            </a:r>
            <a:endParaRPr lang="pt-BR" sz="2000" kern="15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pt-BR" kern="15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Funcionalidade: Desenha o cenário principal do jogo;</a:t>
            </a:r>
          </a:p>
          <a:p>
            <a:pPr algn="just">
              <a:spcAft>
                <a:spcPts val="600"/>
              </a:spcAft>
            </a:pPr>
            <a:r>
              <a:rPr lang="pt-BR" kern="15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Finalidade das </a:t>
            </a:r>
            <a:r>
              <a:rPr lang="pt-BR" kern="15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variaveis</a:t>
            </a:r>
            <a:r>
              <a:rPr lang="pt-BR" kern="15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pt-BR" kern="15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x: Um numero inteiro que controla as linhas do cenário;</a:t>
            </a:r>
          </a:p>
          <a:p>
            <a:pPr algn="just">
              <a:spcAft>
                <a:spcPts val="600"/>
              </a:spcAft>
            </a:pPr>
            <a:r>
              <a:rPr lang="pt-BR" kern="15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y: Um numero inteiro que controla as colunas do cenário;</a:t>
            </a:r>
          </a:p>
          <a:p>
            <a:pPr algn="just">
              <a:spcAft>
                <a:spcPts val="600"/>
              </a:spcAft>
            </a:pPr>
            <a:endParaRPr lang="pt-BR" kern="15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b="1" kern="15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esconderCursor</a:t>
            </a:r>
            <a:r>
              <a:rPr lang="pt-BR" sz="2000" b="1" kern="15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endParaRPr lang="pt-BR" sz="2000" kern="15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pt-BR" kern="15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Funcionalidade: Esconde o cursor do console;</a:t>
            </a:r>
          </a:p>
          <a:p>
            <a:pPr>
              <a:spcAft>
                <a:spcPts val="600"/>
              </a:spcAft>
            </a:pPr>
            <a:endParaRPr lang="pt-BR" kern="15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irparaxy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Funcionalidade: Posiciona o cursor nas coordenadas passadas pelo parâmetro</a:t>
            </a:r>
            <a:r>
              <a:rPr lang="pt-BR" dirty="0"/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F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141413" y="0"/>
            <a:ext cx="9905998" cy="9642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a:rPr>
              <a:t>Funções utilizadas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3555535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a 2">
      <a:dk1>
        <a:srgbClr val="F2F2F2"/>
      </a:dk1>
      <a:lt1>
        <a:sysClr val="window" lastClr="FFFFFF"/>
      </a:lt1>
      <a:dk2>
        <a:srgbClr val="002060"/>
      </a:dk2>
      <a:lt2>
        <a:srgbClr val="FFFF00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FFC000"/>
      </a:hlink>
      <a:folHlink>
        <a:srgbClr val="FFFF0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22</TotalTime>
  <Words>530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</vt:lpstr>
      <vt:lpstr>Times New Roman</vt:lpstr>
      <vt:lpstr>Trebuchet MS</vt:lpstr>
      <vt:lpstr>Tw Cen MT</vt:lpstr>
      <vt:lpstr>Circuito</vt:lpstr>
      <vt:lpstr>TRABALHO PAC-MAN</vt:lpstr>
      <vt:lpstr>HISTÓRIA</vt:lpstr>
      <vt:lpstr>desenvolvimento</vt:lpstr>
      <vt:lpstr>desenvolvimento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PAC-MAN</dc:title>
  <dc:creator>Emely Albernaz Lopes</dc:creator>
  <cp:lastModifiedBy>Emely Albernaz Lopes</cp:lastModifiedBy>
  <cp:revision>2</cp:revision>
  <dcterms:created xsi:type="dcterms:W3CDTF">2017-04-02T21:08:52Z</dcterms:created>
  <dcterms:modified xsi:type="dcterms:W3CDTF">2017-04-02T21:31:14Z</dcterms:modified>
</cp:coreProperties>
</file>