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  <p:sldId r:id="rId77" id="326"/>
    <p:sldId r:id="rId78" id="327"/>
    <p:sldId r:id="rId79" id="328"/>
    <p:sldId r:id="rId80" id="329"/>
    <p:sldId r:id="rId81" id="330"/>
    <p:sldId r:id="rId82" id="331"/>
    <p:sldId r:id="rId83" id="332"/>
    <p:sldId r:id="rId84" id="333"/>
    <p:sldId r:id="rId85" id="334"/>
    <p:sldId r:id="rId86" id="335"/>
    <p:sldId r:id="rId87" id="336"/>
    <p:sldId r:id="rId88" id="337"/>
    <p:sldId r:id="rId89" id="338"/>
    <p:sldId r:id="rId90" id="339"/>
    <p:sldId r:id="rId91" id="340"/>
    <p:sldId r:id="rId92" id="341"/>
    <p:sldId r:id="rId93" id="342"/>
    <p:sldId r:id="rId94" id="343"/>
    <p:sldId r:id="rId95" id="344"/>
    <p:sldId r:id="rId96" id="345"/>
    <p:sldId r:id="rId97" id="346"/>
    <p:sldId r:id="rId98" id="347"/>
    <p:sldId r:id="rId99" id="348"/>
    <p:sldId r:id="rId100" id="349"/>
    <p:sldId r:id="rId101" id="350"/>
    <p:sldId r:id="rId102" id="351"/>
    <p:sldId r:id="rId103" id="352"/>
    <p:sldId r:id="rId104" id="353"/>
    <p:sldId r:id="rId105" id="354"/>
    <p:sldId r:id="rId106" id="355"/>
    <p:sldId r:id="rId107" id="356"/>
    <p:sldId r:id="rId108" id="357"/>
    <p:sldId r:id="rId109" id="358"/>
    <p:sldId r:id="rId110" id="359"/>
    <p:sldId r:id="rId111" id="360"/>
    <p:sldId r:id="rId112" id="361"/>
    <p:sldId r:id="rId113" id="362"/>
    <p:sldId r:id="rId114" id="363"/>
    <p:sldId r:id="rId115" id="364"/>
    <p:sldId r:id="rId116" id="365"/>
    <p:sldId r:id="rId117" id="366"/>
    <p:sldId r:id="rId118" id="367"/>
    <p:sldId r:id="rId119" id="368"/>
    <p:sldId r:id="rId120" id="369"/>
    <p:sldId r:id="rId121" id="370"/>
    <p:sldId r:id="rId122" id="371"/>
    <p:sldId r:id="rId123" id="372"/>
    <p:sldId r:id="rId124" id="373"/>
    <p:sldId r:id="rId125" id="374"/>
    <p:sldId r:id="rId126" id="375"/>
    <p:sldId r:id="rId127" id="376"/>
    <p:sldId r:id="rId128" id="377"/>
    <p:sldId r:id="rId129" id="378"/>
    <p:sldId r:id="rId130" id="379"/>
    <p:sldId r:id="rId131" id="380"/>
    <p:sldId r:id="rId132" id="381"/>
    <p:sldId r:id="rId133" id="382"/>
    <p:sldId r:id="rId134" id="383"/>
    <p:sldId r:id="rId135" id="384"/>
    <p:sldId r:id="rId136" id="385"/>
    <p:sldId r:id="rId137" id="386"/>
    <p:sldId r:id="rId138" id="387"/>
    <p:sldId r:id="rId139" id="388"/>
    <p:sldId r:id="rId140" id="389"/>
    <p:sldId r:id="rId141" id="390"/>
    <p:sldId r:id="rId142" id="391"/>
    <p:sldId r:id="rId143" id="392"/>
    <p:sldId r:id="rId144" id="393"/>
    <p:sldId r:id="rId145" id="394"/>
    <p:sldId r:id="rId146" id="395"/>
    <p:sldId r:id="rId147" id="396"/>
    <p:sldId r:id="rId148" id="397"/>
    <p:sldId r:id="rId149" id="398"/>
    <p:sldId r:id="rId150" id="399"/>
    <p:sldId r:id="rId151" id="400"/>
    <p:sldId r:id="rId152" id="401"/>
    <p:sldId r:id="rId153" id="402"/>
    <p:sldId r:id="rId154" id="403"/>
    <p:sldId r:id="rId155" id="404"/>
    <p:sldId r:id="rId156" id="405"/>
    <p:sldId r:id="rId157" id="406"/>
    <p:sldId r:id="rId158" id="407"/>
    <p:sldId r:id="rId159" id="408"/>
    <p:sldId r:id="rId160" id="409"/>
    <p:sldId r:id="rId161" id="410"/>
    <p:sldId r:id="rId162" id="411"/>
    <p:sldId r:id="rId163" id="412"/>
    <p:sldId r:id="rId164" id="413"/>
    <p:sldId r:id="rId165" id="414"/>
    <p:sldId r:id="rId166" id="415"/>
    <p:sldId r:id="rId167" id="416"/>
    <p:sldId r:id="rId168" id="417"/>
    <p:sldId r:id="rId169" id="418"/>
    <p:sldId r:id="rId170" id="419"/>
    <p:sldId r:id="rId171" id="420"/>
    <p:sldId r:id="rId172" id="421"/>
    <p:sldId r:id="rId173" id="422"/>
    <p:sldId r:id="rId174" id="423"/>
    <p:sldId r:id="rId175" id="424"/>
    <p:sldId r:id="rId176" id="425"/>
    <p:sldId r:id="rId177" id="426"/>
    <p:sldId r:id="rId178" id="427"/>
    <p:sldId r:id="rId179" id="428"/>
    <p:sldId r:id="rId180" id="429"/>
    <p:sldId r:id="rId181" id="430"/>
    <p:sldId r:id="rId182" id="431"/>
    <p:sldId r:id="rId183" id="432"/>
    <p:sldId r:id="rId184" id="433"/>
    <p:sldId r:id="rId185" id="434"/>
    <p:sldId r:id="rId186" id="435"/>
    <p:sldId r:id="rId187" id="436"/>
    <p:sldId r:id="rId188" id="437"/>
    <p:sldId r:id="rId189" id="438"/>
    <p:sldId r:id="rId190" id="439"/>
    <p:sldId r:id="rId191" id="440"/>
    <p:sldId r:id="rId192" id="441"/>
    <p:sldId r:id="rId193" id="442"/>
    <p:sldId r:id="rId194" id="443"/>
    <p:sldId r:id="rId195" id="444"/>
    <p:sldId r:id="rId196" id="445"/>
    <p:sldId r:id="rId197" id="446"/>
    <p:sldId r:id="rId198" id="447"/>
    <p:sldId r:id="rId199" id="448"/>
    <p:sldId r:id="rId200" id="449"/>
    <p:sldId r:id="rId201" id="450"/>
    <p:sldId r:id="rId202" id="451"/>
    <p:sldId r:id="rId203" id="452"/>
    <p:sldId r:id="rId204" id="453"/>
    <p:sldId r:id="rId205" id="454"/>
    <p:sldId r:id="rId206" id="455"/>
    <p:sldId r:id="rId207" id="456"/>
    <p:sldId r:id="rId208" id="457"/>
    <p:sldId r:id="rId209" id="458"/>
    <p:sldId r:id="rId210" id="459"/>
    <p:sldId r:id="rId211" id="460"/>
    <p:sldId r:id="rId212" id="461"/>
    <p:sldId r:id="rId213" id="462"/>
    <p:sldId r:id="rId214" id="463"/>
    <p:sldId r:id="rId215" id="464"/>
    <p:sldId r:id="rId216" id="465"/>
    <p:sldId r:id="rId217" id="466"/>
    <p:sldId r:id="rId218" id="467"/>
    <p:sldId r:id="rId219" id="468"/>
    <p:sldId r:id="rId220" id="469"/>
    <p:sldId r:id="rId221" id="470"/>
    <p:sldId r:id="rId222" id="471"/>
    <p:sldId r:id="rId223" id="472"/>
    <p:sldId r:id="rId224" id="473"/>
    <p:sldId r:id="rId225" id="474"/>
    <p:sldId r:id="rId226" id="475"/>
    <p:sldId r:id="rId227" id="476"/>
    <p:sldId r:id="rId228" id="477"/>
    <p:sldId r:id="rId229" id="478"/>
    <p:sldId r:id="rId230" id="479"/>
    <p:sldId r:id="rId231" id="480"/>
    <p:sldId r:id="rId232" id="481"/>
    <p:sldId r:id="rId233" id="482"/>
    <p:sldId r:id="rId234" id="483"/>
    <p:sldId r:id="rId235" id="484"/>
    <p:sldId r:id="rId236" id="485"/>
    <p:sldId r:id="rId237" id="486"/>
    <p:sldId r:id="rId238" id="487"/>
    <p:sldId r:id="rId239" id="488"/>
    <p:sldId r:id="rId240" id="489"/>
    <p:sldId r:id="rId241" id="490"/>
    <p:sldId r:id="rId242" id="491"/>
    <p:sldId r:id="rId243" id="492"/>
    <p:sldId r:id="rId244" id="493"/>
    <p:sldId r:id="rId245" id="494"/>
    <p:sldId r:id="rId246" id="495"/>
    <p:sldId r:id="rId247" id="496"/>
    <p:sldId r:id="rId248" id="497"/>
    <p:sldId r:id="rId249" id="498"/>
    <p:sldId r:id="rId250" id="499"/>
    <p:sldId r:id="rId251" id="500"/>
    <p:sldId r:id="rId252" id="501"/>
    <p:sldId r:id="rId253" id="502"/>
    <p:sldId r:id="rId254" id="503"/>
    <p:sldId r:id="rId255" id="504"/>
    <p:sldId r:id="rId256" id="505"/>
    <p:sldId r:id="rId257" id="506"/>
    <p:sldId r:id="rId258" id="507"/>
    <p:sldId r:id="rId259" id="508"/>
    <p:sldId r:id="rId260" id="509"/>
    <p:sldId r:id="rId261" id="510"/>
    <p:sldId r:id="rId262" id="511"/>
    <p:sldId r:id="rId263" id="512"/>
    <p:sldId r:id="rId264" id="513"/>
    <p:sldId r:id="rId265" id="514"/>
    <p:sldId r:id="rId266" id="515"/>
    <p:sldId r:id="rId267" id="516"/>
    <p:sldId r:id="rId268" id="517"/>
    <p:sldId r:id="rId269" id="518"/>
    <p:sldId r:id="rId270" id="519"/>
    <p:sldId r:id="rId271" id="520"/>
    <p:sldId r:id="rId272" id="521"/>
    <p:sldId r:id="rId273" id="522"/>
    <p:sldId r:id="rId274" id="523"/>
    <p:sldId r:id="rId275" id="524"/>
    <p:sldId r:id="rId276" id="525"/>
    <p:sldId r:id="rId277" id="526"/>
    <p:sldId r:id="rId278" id="527"/>
    <p:sldId r:id="rId279" id="528"/>
    <p:sldId r:id="rId280" id="529"/>
    <p:sldId r:id="rId281" id="530"/>
    <p:sldId r:id="rId282" id="531"/>
    <p:sldId r:id="rId283" id="532"/>
    <p:sldId r:id="rId284" id="533"/>
    <p:sldId r:id="rId285" id="534"/>
    <p:sldId r:id="rId286" id="535"/>
    <p:sldId r:id="rId287" id="536"/>
    <p:sldId r:id="rId288" id="537"/>
    <p:sldId r:id="rId289" id="538"/>
    <p:sldId r:id="rId290" id="539"/>
    <p:sldId r:id="rId291" id="540"/>
    <p:sldId r:id="rId292" id="541"/>
    <p:sldId r:id="rId293" id="542"/>
    <p:sldId r:id="rId294" id="543"/>
    <p:sldId r:id="rId295" id="544"/>
    <p:sldId r:id="rId296" id="545"/>
    <p:sldId r:id="rId297" id="546"/>
    <p:sldId r:id="rId298" id="547"/>
    <p:sldId r:id="rId299" id="548"/>
    <p:sldId r:id="rId300" id="549"/>
    <p:sldId r:id="rId301" id="550"/>
    <p:sldId r:id="rId302" id="551"/>
    <p:sldId r:id="rId303" id="552"/>
    <p:sldId r:id="rId304" id="553"/>
    <p:sldId r:id="rId305" id="554"/>
    <p:sldId r:id="rId306" id="555"/>
    <p:sldId r:id="rId307" id="556"/>
    <p:sldId r:id="rId308" id="557"/>
    <p:sldId r:id="rId309" id="558"/>
    <p:sldId r:id="rId310" id="559"/>
    <p:sldId r:id="rId311" id="560"/>
    <p:sldId r:id="rId312" id="561"/>
    <p:sldId r:id="rId313" id="562"/>
    <p:sldId r:id="rId314" id="563"/>
    <p:sldId r:id="rId315" id="564"/>
    <p:sldId r:id="rId316" id="565"/>
    <p:sldId r:id="rId317" id="566"/>
    <p:sldId r:id="rId318" id="567"/>
    <p:sldId r:id="rId319" id="568"/>
    <p:sldId r:id="rId320" id="569"/>
    <p:sldId r:id="rId321" id="570"/>
    <p:sldId r:id="rId322" id="571"/>
    <p:sldId r:id="rId323" id="572"/>
    <p:sldId r:id="rId324" id="573"/>
    <p:sldId r:id="rId325" id="574"/>
    <p:sldId r:id="rId326" id="575"/>
    <p:sldId r:id="rId327" id="576"/>
    <p:sldId r:id="rId328" id="577"/>
    <p:sldId r:id="rId329" id="578"/>
    <p:sldId r:id="rId330" id="579"/>
    <p:sldId r:id="rId331" id="580"/>
    <p:sldId r:id="rId332" id="581"/>
    <p:sldId r:id="rId333" id="582"/>
    <p:sldId r:id="rId334" id="583"/>
    <p:sldId r:id="rId335" id="584"/>
    <p:sldId r:id="rId336" id="585"/>
    <p:sldId r:id="rId337" id="586"/>
    <p:sldId r:id="rId338" id="587"/>
    <p:sldId r:id="rId339" id="588"/>
    <p:sldId r:id="rId340" id="589"/>
    <p:sldId r:id="rId341" id="590"/>
    <p:sldId r:id="rId342" id="591"/>
    <p:sldId r:id="rId343" id="592"/>
    <p:sldId r:id="rId344" id="593"/>
    <p:sldId r:id="rId345" id="594"/>
    <p:sldId r:id="rId346" id="595"/>
    <p:sldId r:id="rId347" id="596"/>
    <p:sldId r:id="rId348" id="597"/>
    <p:sldId r:id="rId349" id="598"/>
    <p:sldId r:id="rId350" id="599"/>
    <p:sldId r:id="rId351" id="600"/>
    <p:sldId r:id="rId352" id="601"/>
    <p:sldId r:id="rId353" id="602"/>
    <p:sldId r:id="rId354" id="603"/>
    <p:sldId r:id="rId355" id="604"/>
    <p:sldId r:id="rId356" id="605"/>
    <p:sldId r:id="rId357" id="606"/>
    <p:sldId r:id="rId358" id="607"/>
    <p:sldId r:id="rId359" id="608"/>
    <p:sldId r:id="rId360" id="609"/>
    <p:sldId r:id="rId361" id="610"/>
    <p:sldId r:id="rId362" id="611"/>
    <p:sldId r:id="rId363" id="612"/>
    <p:sldId r:id="rId364" id="613"/>
    <p:sldId r:id="rId365" id="614"/>
    <p:sldId r:id="rId366" id="615"/>
    <p:sldId r:id="rId367" id="616"/>
    <p:sldId r:id="rId368" id="617"/>
    <p:sldId r:id="rId369" id="618"/>
    <p:sldId r:id="rId370" id="619"/>
    <p:sldId r:id="rId371" id="620"/>
    <p:sldId r:id="rId372" id="621"/>
    <p:sldId r:id="rId373" id="622"/>
  </p:sldIdLst>
  <p:sldSz cx="10079979" cy="5669999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207" Type="http://schemas.openxmlformats.org/officeDocument/2006/relationships/slide" Target="slides/slide201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0" Type="http://schemas.openxmlformats.org/officeDocument/2006/relationships/slide" Target="slides/slide114.xml"/><Relationship Id="rId248" Type="http://schemas.openxmlformats.org/officeDocument/2006/relationships/slide" Target="slides/slide242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243" Type="http://schemas.openxmlformats.org/officeDocument/2006/relationships/slide" Target="slides/slide237.xml"/><Relationship Id="rId242" Type="http://schemas.openxmlformats.org/officeDocument/2006/relationships/slide" Target="slides/slide236.xml"/><Relationship Id="rId241" Type="http://schemas.openxmlformats.org/officeDocument/2006/relationships/slide" Target="slides/slide235.xml"/><Relationship Id="rId240" Type="http://schemas.openxmlformats.org/officeDocument/2006/relationships/slide" Target="slides/slide234.xml"/><Relationship Id="rId247" Type="http://schemas.openxmlformats.org/officeDocument/2006/relationships/slide" Target="slides/slide241.xml"/><Relationship Id="rId246" Type="http://schemas.openxmlformats.org/officeDocument/2006/relationships/slide" Target="slides/slide240.xml"/><Relationship Id="rId245" Type="http://schemas.openxmlformats.org/officeDocument/2006/relationships/slide" Target="slides/slide239.xml"/><Relationship Id="rId244" Type="http://schemas.openxmlformats.org/officeDocument/2006/relationships/slide" Target="slides/slide238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229" Type="http://schemas.openxmlformats.org/officeDocument/2006/relationships/slide" Target="slides/slide223.xml"/><Relationship Id="rId228" Type="http://schemas.openxmlformats.org/officeDocument/2006/relationships/slide" Target="slides/slide222.xml"/><Relationship Id="rId337" Type="http://schemas.openxmlformats.org/officeDocument/2006/relationships/slide" Target="slides/slide331.xml"/><Relationship Id="rId336" Type="http://schemas.openxmlformats.org/officeDocument/2006/relationships/slide" Target="slides/slide330.xml"/><Relationship Id="rId335" Type="http://schemas.openxmlformats.org/officeDocument/2006/relationships/slide" Target="slides/slide329.xml"/><Relationship Id="rId334" Type="http://schemas.openxmlformats.org/officeDocument/2006/relationships/slide" Target="slides/slide328.xml"/><Relationship Id="rId333" Type="http://schemas.openxmlformats.org/officeDocument/2006/relationships/slide" Target="slides/slide327.xml"/><Relationship Id="rId332" Type="http://schemas.openxmlformats.org/officeDocument/2006/relationships/slide" Target="slides/slide326.xml"/><Relationship Id="rId331" Type="http://schemas.openxmlformats.org/officeDocument/2006/relationships/slide" Target="slides/slide325.xml"/><Relationship Id="rId330" Type="http://schemas.openxmlformats.org/officeDocument/2006/relationships/slide" Target="slides/slide324.xml"/><Relationship Id="rId339" Type="http://schemas.openxmlformats.org/officeDocument/2006/relationships/slide" Target="slides/slide333.xml"/><Relationship Id="rId338" Type="http://schemas.openxmlformats.org/officeDocument/2006/relationships/slide" Target="slides/slide332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31" Type="http://schemas.openxmlformats.org/officeDocument/2006/relationships/slide" Target="slides/slide225.xml"/><Relationship Id="rId221" Type="http://schemas.openxmlformats.org/officeDocument/2006/relationships/slide" Target="slides/slide215.xml"/><Relationship Id="rId189" Type="http://schemas.openxmlformats.org/officeDocument/2006/relationships/slide" Target="slides/slide183.xml"/><Relationship Id="rId371" Type="http://schemas.openxmlformats.org/officeDocument/2006/relationships/slide" Target="slides/slide365.xml"/><Relationship Id="rId370" Type="http://schemas.openxmlformats.org/officeDocument/2006/relationships/slide" Target="slides/slide364.xml"/><Relationship Id="rId362" Type="http://schemas.openxmlformats.org/officeDocument/2006/relationships/slide" Target="slides/slide356.xml"/><Relationship Id="rId249" Type="http://schemas.openxmlformats.org/officeDocument/2006/relationships/slide" Target="slides/slide243.xml"/><Relationship Id="rId363" Type="http://schemas.openxmlformats.org/officeDocument/2006/relationships/slide" Target="slides/slide357.xml"/><Relationship Id="rId121" Type="http://schemas.openxmlformats.org/officeDocument/2006/relationships/slide" Target="slides/slide115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373" Type="http://schemas.openxmlformats.org/officeDocument/2006/relationships/slide" Target="slides/slide367.xml"/><Relationship Id="rId372" Type="http://schemas.openxmlformats.org/officeDocument/2006/relationships/slide" Target="slides/slide366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5" Type="http://schemas.openxmlformats.org/officeDocument/2006/relationships/slide" Target="slides/slide169.xml"/><Relationship Id="rId174" Type="http://schemas.openxmlformats.org/officeDocument/2006/relationships/slide" Target="slides/slide168.xml"/><Relationship Id="rId177" Type="http://schemas.openxmlformats.org/officeDocument/2006/relationships/slide" Target="slides/slide171.xml"/><Relationship Id="rId176" Type="http://schemas.openxmlformats.org/officeDocument/2006/relationships/slide" Target="slides/slide170.xml"/><Relationship Id="rId171" Type="http://schemas.openxmlformats.org/officeDocument/2006/relationships/slide" Target="slides/slide165.xml"/><Relationship Id="rId170" Type="http://schemas.openxmlformats.org/officeDocument/2006/relationships/slide" Target="slides/slide164.xml"/><Relationship Id="rId173" Type="http://schemas.openxmlformats.org/officeDocument/2006/relationships/slide" Target="slides/slide167.xml"/><Relationship Id="rId172" Type="http://schemas.openxmlformats.org/officeDocument/2006/relationships/slide" Target="slides/slide166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253" Type="http://schemas.openxmlformats.org/officeDocument/2006/relationships/slide" Target="slides/slide247.xml"/><Relationship Id="rId293" Type="http://schemas.openxmlformats.org/officeDocument/2006/relationships/slide" Target="slides/slide287.xml"/><Relationship Id="rId299" Type="http://schemas.openxmlformats.org/officeDocument/2006/relationships/slide" Target="slides/slide293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3" Type="http://schemas.openxmlformats.org/officeDocument/2006/relationships/slide" Target="slides/slide127.xml"/><Relationship Id="rId132" Type="http://schemas.openxmlformats.org/officeDocument/2006/relationships/slide" Target="slides/slide126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7" Type="http://schemas.openxmlformats.org/officeDocument/2006/relationships/slide" Target="slides/slide131.xml"/><Relationship Id="rId136" Type="http://schemas.openxmlformats.org/officeDocument/2006/relationships/slide" Target="slides/slide130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225" Type="http://schemas.openxmlformats.org/officeDocument/2006/relationships/slide" Target="slides/slide219.xml"/><Relationship Id="rId224" Type="http://schemas.openxmlformats.org/officeDocument/2006/relationships/slide" Target="slides/slide218.xml"/><Relationship Id="rId227" Type="http://schemas.openxmlformats.org/officeDocument/2006/relationships/slide" Target="slides/slide221.xml"/><Relationship Id="rId226" Type="http://schemas.openxmlformats.org/officeDocument/2006/relationships/slide" Target="slides/slide220.xml"/><Relationship Id="rId188" Type="http://schemas.openxmlformats.org/officeDocument/2006/relationships/slide" Target="slides/slide182.xml"/><Relationship Id="rId220" Type="http://schemas.openxmlformats.org/officeDocument/2006/relationships/slide" Target="slides/slide214.xml"/><Relationship Id="rId223" Type="http://schemas.openxmlformats.org/officeDocument/2006/relationships/slide" Target="slides/slide217.xml"/><Relationship Id="rId222" Type="http://schemas.openxmlformats.org/officeDocument/2006/relationships/slide" Target="slides/slide216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88" Type="http://schemas.openxmlformats.org/officeDocument/2006/relationships/slide" Target="slides/slide82.xml"/><Relationship Id="rId234" Type="http://schemas.openxmlformats.org/officeDocument/2006/relationships/slide" Target="slides/slide228.xml"/><Relationship Id="rId89" Type="http://schemas.openxmlformats.org/officeDocument/2006/relationships/slide" Target="slides/slide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35" Type="http://schemas.openxmlformats.org/officeDocument/2006/relationships/slide" Target="slides/slide229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364" Type="http://schemas.openxmlformats.org/officeDocument/2006/relationships/slide" Target="slides/slide358.xml"/><Relationship Id="rId230" Type="http://schemas.openxmlformats.org/officeDocument/2006/relationships/slide" Target="slides/slide224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261" Type="http://schemas.openxmlformats.org/officeDocument/2006/relationships/slide" Target="slides/slide255.xml"/><Relationship Id="rId260" Type="http://schemas.openxmlformats.org/officeDocument/2006/relationships/slide" Target="slides/slide254.xml"/><Relationship Id="rId263" Type="http://schemas.openxmlformats.org/officeDocument/2006/relationships/slide" Target="slides/slide257.xml"/><Relationship Id="rId262" Type="http://schemas.openxmlformats.org/officeDocument/2006/relationships/slide" Target="slides/slide256.xml"/><Relationship Id="rId265" Type="http://schemas.openxmlformats.org/officeDocument/2006/relationships/slide" Target="slides/slide259.xml"/><Relationship Id="rId264" Type="http://schemas.openxmlformats.org/officeDocument/2006/relationships/slide" Target="slides/slide258.xml"/><Relationship Id="rId267" Type="http://schemas.openxmlformats.org/officeDocument/2006/relationships/slide" Target="slides/slide261.xml"/><Relationship Id="rId266" Type="http://schemas.openxmlformats.org/officeDocument/2006/relationships/slide" Target="slides/slide260.xml"/><Relationship Id="rId269" Type="http://schemas.openxmlformats.org/officeDocument/2006/relationships/slide" Target="slides/slide263.xml"/><Relationship Id="rId268" Type="http://schemas.openxmlformats.org/officeDocument/2006/relationships/slide" Target="slides/slide262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9" Type="http://schemas.openxmlformats.org/officeDocument/2006/relationships/slide" Target="slides/slide15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319" Type="http://schemas.openxmlformats.org/officeDocument/2006/relationships/slide" Target="slides/slide313.xml"/><Relationship Id="rId318" Type="http://schemas.openxmlformats.org/officeDocument/2006/relationships/slide" Target="slides/slide312.xml"/><Relationship Id="rId315" Type="http://schemas.openxmlformats.org/officeDocument/2006/relationships/slide" Target="slides/slide309.xml"/><Relationship Id="rId314" Type="http://schemas.openxmlformats.org/officeDocument/2006/relationships/slide" Target="slides/slide308.xml"/><Relationship Id="rId317" Type="http://schemas.openxmlformats.org/officeDocument/2006/relationships/slide" Target="slides/slide311.xml"/><Relationship Id="rId316" Type="http://schemas.openxmlformats.org/officeDocument/2006/relationships/slide" Target="slides/slide310.xml"/><Relationship Id="rId311" Type="http://schemas.openxmlformats.org/officeDocument/2006/relationships/slide" Target="slides/slide305.xml"/><Relationship Id="rId310" Type="http://schemas.openxmlformats.org/officeDocument/2006/relationships/slide" Target="slides/slide304.xml"/><Relationship Id="rId313" Type="http://schemas.openxmlformats.org/officeDocument/2006/relationships/slide" Target="slides/slide307.xml"/><Relationship Id="rId312" Type="http://schemas.openxmlformats.org/officeDocument/2006/relationships/slide" Target="slides/slide306.xml"/><Relationship Id="rId61" Type="http://schemas.openxmlformats.org/officeDocument/2006/relationships/slide" Target="slides/slide55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359" Type="http://schemas.openxmlformats.org/officeDocument/2006/relationships/slide" Target="slides/slide353.xml"/><Relationship Id="rId358" Type="http://schemas.openxmlformats.org/officeDocument/2006/relationships/slide" Target="slides/slide352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193" Type="http://schemas.openxmlformats.org/officeDocument/2006/relationships/slide" Target="slides/slide187.xml"/><Relationship Id="rId192" Type="http://schemas.openxmlformats.org/officeDocument/2006/relationships/slide" Target="slides/slide186.xml"/><Relationship Id="rId191" Type="http://schemas.openxmlformats.org/officeDocument/2006/relationships/slide" Target="slides/slide185.xml"/><Relationship Id="rId190" Type="http://schemas.openxmlformats.org/officeDocument/2006/relationships/slide" Target="slides/slide184.xml"/><Relationship Id="rId197" Type="http://schemas.openxmlformats.org/officeDocument/2006/relationships/slide" Target="slides/slide191.xml"/><Relationship Id="rId196" Type="http://schemas.openxmlformats.org/officeDocument/2006/relationships/slide" Target="slides/slide190.xml"/><Relationship Id="rId195" Type="http://schemas.openxmlformats.org/officeDocument/2006/relationships/slide" Target="slides/slide189.xml"/><Relationship Id="rId194" Type="http://schemas.openxmlformats.org/officeDocument/2006/relationships/slide" Target="slides/slide188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199" Type="http://schemas.openxmlformats.org/officeDocument/2006/relationships/slide" Target="slides/slide193.xml"/><Relationship Id="rId198" Type="http://schemas.openxmlformats.org/officeDocument/2006/relationships/slide" Target="slides/slide192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89" Type="http://schemas.openxmlformats.org/officeDocument/2006/relationships/slide" Target="slides/slide283.xml"/><Relationship Id="rId288" Type="http://schemas.openxmlformats.org/officeDocument/2006/relationships/slide" Target="slides/slide282.xml"/><Relationship Id="rId287" Type="http://schemas.openxmlformats.org/officeDocument/2006/relationships/slide" Target="slides/slide281.xml"/><Relationship Id="rId286" Type="http://schemas.openxmlformats.org/officeDocument/2006/relationships/slide" Target="slides/slide280.xml"/><Relationship Id="rId285" Type="http://schemas.openxmlformats.org/officeDocument/2006/relationships/slide" Target="slides/slide279.xml"/><Relationship Id="rId284" Type="http://schemas.openxmlformats.org/officeDocument/2006/relationships/slide" Target="slides/slide278.xml"/><Relationship Id="rId283" Type="http://schemas.openxmlformats.org/officeDocument/2006/relationships/slide" Target="slides/slide277.xml"/><Relationship Id="rId282" Type="http://schemas.openxmlformats.org/officeDocument/2006/relationships/slide" Target="slides/slide276.xml"/><Relationship Id="rId281" Type="http://schemas.openxmlformats.org/officeDocument/2006/relationships/slide" Target="slides/slide275.xml"/><Relationship Id="rId280" Type="http://schemas.openxmlformats.org/officeDocument/2006/relationships/slide" Target="slides/slide274.xml"/><Relationship Id="rId351" Type="http://schemas.openxmlformats.org/officeDocument/2006/relationships/slide" Target="slides/slide345.xml"/><Relationship Id="rId350" Type="http://schemas.openxmlformats.org/officeDocument/2006/relationships/slide" Target="slides/slide344.xml"/><Relationship Id="rId353" Type="http://schemas.openxmlformats.org/officeDocument/2006/relationships/slide" Target="slides/slide347.xml"/><Relationship Id="rId352" Type="http://schemas.openxmlformats.org/officeDocument/2006/relationships/slide" Target="slides/slide346.xml"/><Relationship Id="rId355" Type="http://schemas.openxmlformats.org/officeDocument/2006/relationships/slide" Target="slides/slide349.xml"/><Relationship Id="rId354" Type="http://schemas.openxmlformats.org/officeDocument/2006/relationships/slide" Target="slides/slide348.xml"/><Relationship Id="rId357" Type="http://schemas.openxmlformats.org/officeDocument/2006/relationships/slide" Target="slides/slide351.xml"/><Relationship Id="rId356" Type="http://schemas.openxmlformats.org/officeDocument/2006/relationships/slide" Target="slides/slide350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54" Type="http://schemas.openxmlformats.org/officeDocument/2006/relationships/slide" Target="slides/slide148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151" Type="http://schemas.openxmlformats.org/officeDocument/2006/relationships/slide" Target="slides/slide145.xml"/><Relationship Id="rId150" Type="http://schemas.openxmlformats.org/officeDocument/2006/relationships/slide" Target="slides/slide144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158" Type="http://schemas.openxmlformats.org/officeDocument/2006/relationships/slide" Target="slides/slide152.xml"/><Relationship Id="rId212" Type="http://schemas.openxmlformats.org/officeDocument/2006/relationships/slide" Target="slides/slide206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0" Type="http://schemas.openxmlformats.org/officeDocument/2006/relationships/slide" Target="slides/slide54.xml"/><Relationship Id="rId213" Type="http://schemas.openxmlformats.org/officeDocument/2006/relationships/slide" Target="slides/slide207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ZERANDO A HIPERTENSÃO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praticamente todos os casos de pressão arterial.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então, por alguns meses me concentrei extensivamente…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em pesquisar e descobrir como controlar…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essas crises de hipertensão que…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estava me matando aos poucos.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contudo, comecei a tomar…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todos os remédios que esses tais “especialistas”…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 recomendassem pela frente…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adivinha?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Em minha visita rotineira ao médico…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descobri que a minha pressão estava ainda mais alta!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ao contrário do que você pode pensar…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Isso não foi apenas devastador para a minha saúde…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Imagine agora como me sentia ao não conseguir…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dormir à noite com medo…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não só de morrer, mas de deixar…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minha família para trás, sem apoio.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 senti realmente envergonhado…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arrependido por ter deixado…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mais importante de lado, a minha própria saúde…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então, um novo estudo saiu…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enquanto eu conversava…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eu não estou falando do…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 meus amigos no Whatsapp…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 enviaram um estudo alucinante.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todos os 42 participantes deste estudo…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foram diagnosticados com hipertensão crônica…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solução era tão simples que eu não pude acreditar…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tudo que os pesquisadores pediram aos voluntários…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foi que eles fizessem uma dieta regrada…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exercícios em casa 3x por semana…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Os resultados foram de tirar o fôlego…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pressão em média do grupo caiu de 150/83 para 141/78.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coração, dos rins, das artérias ou de qualquer outro órgão cardiovascular.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Eram pessoas totalmente diferentes umas das outras…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todos sofriam com um longo histórico de hipertensão e…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nenhum tratamento teve sucesso em controlar a pressão alta deles…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então, poucos dias depois, me decepcionei mais uma vez.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eu até tentei seguir com as recomendações…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por conta da minha idade avançada…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 cansavam demais os exercícios…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eu odiava não poder comer o que eu tivesse vontade…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vivi tanto para logo agora me privar…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viver o pouco de vida que tenho?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Então, continue assistindo e você descobrirá…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Isso me fez voltar a acreditar que havia uma outra solução…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ainda natural, que potencializasse os meus resultados…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como os médicos não tem idéia do que causa a pressão alta…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quem pode afirmar que apenas dieta e exercícios podem solucionar?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Quem são eles para dizer que estes medicamentos são a melhor maneira de baixar a pressão alta?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Então, eu comecei a pesquisar por todos os lugares…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após conversar e fazer amizades com especialistas…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todas as partes do mundo em busca de uma solução…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cheguei finalmente as…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sementes de cacau africano!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qual é esse único órgão capaz de diminuir a sua pressão alta…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Aparentemente, centenas de estudos feitos…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pelo Hospital Universitário de Düsseldorf na Alemanha comprovam…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as sementes do Cacau Africano podem…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reduzir significativamente a pressão alta…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os horríveis efeitos colaterais dos remédios…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 permita te dar alguns exemplos…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em um dos estudos feitos em 1965 pelo Hospital Alemão…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revelaram que os trabalhadores africanos tomavam…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 copo dessa mistura pela manhã e outro antes de dormir…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2 semanas depois, a pressão arterial média do grupo…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o uso de medicamentos caros…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teve uma queda incrível de 18 pontos…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 dos veteranos com 64 anos de idade conseguiu…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baixar sua pressão de 153/93 para incríveis 106/70!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Isso vindo de uma hipertensão com alto risco de morte súbita…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para uma pressão sanguínea totalmente saudável e restaurada…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apenas tomando a mistura das sementes de Cacau Africano…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2 vezes ao dia e por 2 semanas…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eu voltei a me sentir vivo, pois não precisei de seguir dieta nenhuma…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exercícios cansativos ou medicamentos absurdamente caros…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Além disso, os artigos revelaram que a pressão alta…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suplementos, sem qualquer dieta e o melhor de tudo…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dos indivíduos continuou a cair ao longo dos dias…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fato é que este estudo tão valioso estava parado…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acumulando poeira a mais de 40 anos em…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uma velha estante do próprio Hospital Universitário Alemão…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foi descoberto por um antigo funcionário…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colecionava artigos de pesquisas científicas…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por algum motivo, ninguém se importou!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especialmente as grandes indústrias farmacêuticas…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pelo contrário, eles tentaram esconder todo esse material do público…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anos e anos tentando “calar”...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ter que fazer longos exercícios exaustantes…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antigo funcionário do Hospital com milhares de processos…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eu poderia continuar aqui e revelar…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ainda mais absurdos que escondem de você…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portanto, não espere que eu te recomende mais…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técnicas fajutas e sem sentido que são propagadas hoje em dia…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vamos focar nas evidências e nos fatos…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 pergunta que você pode estar se fazendo neste exato momento é…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que essas sementes são tão poderosas?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tudo se resume ao que falamos no início…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único órgão responsável por praticamente…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começando a qualquer momento e não importa…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todos os casos de pressão alta no mundo todo…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 essa altura, você já deve ter adivinhado, certo?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cérebro!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seu cérebro gerencia tudo em seu corpo…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gerenciar sua pressão arterial é…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uma de suas tarefas mais desafiadoras…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pressão sanguínea de ninguém está estável…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ela balança para cima e para baixo dependendo de cada atividade diária…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quando você se senta, seu cérebro diz…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ao seu coração, artérias e rins para baixar a pressão…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Nos próximos segundos eu vou te revelar…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 você está acima do peso, fora de forma ou…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Quando você se levanta, um sinal imediato é enviado…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para aumentar a pressão e bombear mais sangue…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para o cérebro e os músculos…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Olhando para uma bela paisagem…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ouvindo música relaxante…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seu cérebro relaxa e envia uma mensagem de…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“pressão arterial mais baixa”...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brigue com seu marido ou sua esposa…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uma mensagem de “pressão alta” é enviada…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resultando na liberação de cargas de hormônios do estresse…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 tem uma idade mais avançada…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não se engane, esse sobe e desce da pressão alta…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acontecem milhares de vezes por dia…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problema é se você está estressado por muito tempo...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Isso deixa sua pressão ainda mais alta.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que é pior, muitas das vezes…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você nem sabe que está com estresse acumulado…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você pode lidar facilmente com…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estresse por curtos períodos de tempo.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Mas, se o estresse durar mais, ele aciona…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seu cérebro para ordenar…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na verdade, você pode controlar agora sua pressão arterial em casa…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constantemente a liberação do estresse…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levando à pressão alta crônica…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portanto, se alguém estiver doente…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perder o emprego e se divorciar na mesma semana…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seu nível de hormônios do estresse aumentará e muito.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 qual a solução?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tomando um copo com a mistura das sementes, você vai dar ao seu cérebro algo que chamamos de “pausa focada”...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alguns minutos, seu cérebro não está sob nenhum tipo de estresse…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É como se o mundo parasse por um momento.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Nesse curto período de tempo, seu cérebro reinicia…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uma maneira extremamente prazerosa e relaxante…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como um computador desligado, quando recomeça…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tudo flui muito mais suavemente…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seu cérebro pode controlar eventos estressantes…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aconteceram 20 anos atrás em minutos…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este é um dos métodos comprovados por…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toneladas de estudos oficiais para…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baixar a pressão arterial sem efeitos colaterais…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foi isso que finalmente conseguiu…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controlar a minha pressão sanguínea!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só tem um único problema…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eu já te mencionei sobre os diversos efeitos colaterais…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existem literalmente milhares de ervas e substâncias diferentes…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alguns são eficazes, outros podem realmente aumentar o estresse…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as pessoas passam décadas tentando…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sucesso, controlar suas mentes…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examinei centenas de estudos para identificar…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os melhores métodos para baixar a pressão arterial…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em seguida, trabalhei incansavelmente para…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montar esse material, para aperfeiçoar sua eficácia…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depois de reverter por completo minha pressão…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recrutei centenas de voluntários para testar…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você evitará ao deixar de tomar todos esses medicamentos?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os mesmos métodos e eles me deram diversas avaliações…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 eu voltei para a prancheta…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percebi que algumas técnicas que funcionaram para mim…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também funcionam para outras pessoas…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diferentes idades, raças e gêneros…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eventualmente, depois de anos de experimentação…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criei o que chamo de ZERANDO A HIPERTENSÃO…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esse material não é composto APENAS…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pela receita da mistura das sementes…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sim, por milhares de outras técnicas secretas que…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que eu estou prestes a compartilhar com você…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acabam com a sua hipertensão em poucos minutos…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agora, quero te fazer algumas perguntas…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quanto vale não sentir mais aquela forte pressão nos ouvidos…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sentir que não está enxergando mais nada…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acompanhada com a tontura que parece que vai te derrubar?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Quanto vale para você não sentir mais aquela…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sensação horrível de dor no peito…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tão forte que você não consegue respirar?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Quanto vale para você ter a liberdade…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poder comer o que quiser, a hora que quiser…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É baseado em pesquisas de alguns dos…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se preocupar em ter que seguir uma…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dieta restritiva e sem deixar os…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doces e salgados que tanto gosta de lado?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Isso tudo, não tem valor…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afinal, o nosso tempo na terra não tem preço!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isso, pensei em cobrar apenas R$1000 reais por esse material…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ainda estaria barato…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porque, eu já gastei…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milhares de reais com tratamentos ineficazes…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incluindo, nutricionistas, médicos…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institutos de saúde mais respeitados do mundo.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medicamentos caríssimos e só joguei dinheiro no lixo…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seja, porque R$1000 reais por um…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método que realmente funciona, não seria justo?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eu não vou cobrar R$1000 reais por isso…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porque quero garantir que o…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maior número de pessoas que vivem com…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altos picos de pressão sanguínea…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tenha acesso exclusivo ao ZERANDO A HIPERTENSÃO.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na verdade, não vou te cobrar nem…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metade disso, que seriam R$500 reais…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Mas, aqui está um fato que você DEVE entender primeiro…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apenas R$297 reais, você terá acesso a todo esse conteúdo…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todas as receitas, planos para…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acabar com a hipertensão de maneira imediata…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todo o passo a passo para ter…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 tempo de vida mais longo e leve…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[OFERTA 1]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mas, se você agir AGORA…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vou tirar R$200 reais do meu bolso para…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GARANTIR que você não perderá essa oportunidade…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apenas hoje, você terá a chance de…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qual a semente de uma importante planta africana capaz…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hoje em dia, como você pode perceber em 96,9% dos casos…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colocar as mãos no ZERANDO A HIPERTENSÃO…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apenas R$97 à vista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12x de R$9,74 reais no cartão!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[OFERTA 2]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Mas, se você agir AGORA, vou tirar R$150 reais do meu bolso para GARANTIR que você não perderá essa oportunidade…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Apenas hoje, você terá a chance de colocar as mãos no ZERANDO A HIPERTENSÃO por apenas R$147 reais a vista ou 12x de R$14,76 reais no cartão…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seja, você irá investir o valor de duas coxinhas por mês para …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eliminar a hipertensão da sua vida de uma vez por todas.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Além disso, Carla também preparou…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dois bônus únicos para você…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os médicos não tem nem ideia do que causa a pressão alta…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Bônus 1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DESCOMPLICANDO A SAÚDE NATURAL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Após acabar com a minha hipertensão…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percebi que havia uma alta procura…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soluções naturais para diversos outros casos…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então, resolvi também desenvolver um material completo…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 técnicas e receitas de ervas naturais…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para descomplicar uma série de outros problemas de saúde…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esse material em específico custaria R$197 reais…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será seu gratuitamente porque estou realmente…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claro, eles listam alguns indicadores como…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comprometido a te ajudar e potencializar…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ainda mais os seus resultados no menor tempo possível…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Bônus 2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MÉTODO ANSIEDADE ZERO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Você aprenderá as técnicas secretas…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são usadas pelos monges para terem…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que chamam de “o domínio total de suas emoções”…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melhor deste método, é que ele é…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100% natural e simples de ser feito…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não tem nada haver com remédios tarja preta…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fumar, estar acima do peso, muito sal, genética e assim por diante…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método custaria R$147 reais…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também te daremos de presente…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CLIQUE NO BOTÃO ABAIXO E GARANTA SEU ZERANDO A HIPERTENSÃO E TODOS OS BÔNUS POR APENAS R$97 OU 12x DE R$9,74 REAIS NO CARTÃO…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CLIQUE NO BOTÃO ABAIXO E GARANTA SEU ZERANDO A HIPERTENSÃO E TODOS OS BÔNUS POR APENAS R$147 OU 12x DE R$14,76 REAIS NO CARTÃO…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para ficar ainda melhor para você…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vou te dar uma garantia incondicional de 7 dias…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seja, você pode experimentar nosso material e, se não gostar…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devolvemos 100% do seu dinheiro…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questionamentos ou letras miúdas…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ah, e não posso esquecer de te contar uma coisa…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quase sempre, se pressionados, eles são obrigados a admitir…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não sei em quanto tempo esses tais…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“especialistas” bancados pela indústria farmacêutica…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irão descobrir este vídeo…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Isso significa que se você deixar…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para tomar a decisão de entrar para o programa amanhã…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pode ser que esta página não esteja mais no ar, então…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CLIQUE NO BOTÃO ABAIXO E GARANTA SEU ZERANDO A HIPERTENSÃO E TODOS OS BÔNUS POR APENAS R$97 OU 12x DE 9,74 REAIS NO CARTÃO…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CLIQUE NO BOTÃO ABAIXO E GARANTA SEU ZERANDO A HIPERTENSÃO E TODOS OS BÔNUS POR APENAS R$147 OU 12x DE 14,76 REAIS NO CARTÃO…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Agora, você pode seguir dois caminhos…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primeiro caminho…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não tem idéia do que causa a pressão alta…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pegue todas essas informações que te passei e…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tente fazer por conta própria, quem sabe você de sorte…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um dia veja um progresso mais vagaroso…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provavelmente cometendo diversos erros durante o processo…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sim você vai fazer isso.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o segundo caminho…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escolha mais inteligente e que a maioria das pessoas…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estão prontas para acabar com a pressão alta fazem…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Esse é disparado o mais rápido, seguro e inteligente…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caminho possível para acabar com a hipertensão…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ao contrário do que você pode pensar, eu não inventei esses dados…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uma vez por todas sem precisar…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gastar rios de dinheiro com remédios.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que tentar fazer todo o tratamento sozinho…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 eu já documentei ele inteirinho pra você?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Espero que você tome a decisão certa…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CLIQUE NO BOTÃO ABAIXO E GARANTA SEU ZERANDO A HIPERTENSÃO E TODOS OS BÔNUS POR APENAS R$97 OU 12x DE 9,74 REAIS NO CARTÃO…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CLIQUE NO BOTÃO ABAIXO E GARANTA SEU ZERANDO A HIPERTENSÃO E TODOS OS BÔNUS POR APENAS R$147 OU 12x DE 14,76 REAIS NO CARTÃO…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Te vejo do outro lado!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esse é um claro indicador pelo site WebMD…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reconhecido e administrado pelos mais renomados médicos da Europa…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então, rotineiramente você é pressionado a tratar a sua pressão alta…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controlar a hipertensão e…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 medicamentos que podem causar sérios efeitos colaterais 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nem mesmo saber qual a causa dela em primeiro lugar…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como eles revertem essa situação?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você não pode fazer nada quando não sabe…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qual a causa da sua pressão estar nas alturas, pode?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Mas espere, estou me adiantando…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eu vou te revelar agora qual a semente de uma famosa planta africana…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capaz de controlar a hipertensão em menos de 3 minutos...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primeiro, eu vou me apresentar e te contar…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porquê você deve parar por alguns segundos e me ouvir…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tem se tornado uma verdadeira febre na Alemanha…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olá, meu nome é Gabriel Bezerra.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Tenho 54 anos e trabalho como…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corretor de imóveis em uma pequena imobiliária.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Por conta do meu trabalho…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nunca tive tempo de parar e cuidar da minha saúde…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então, eu entendo perfeitamente…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 que você está passando neste exato momento…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Semanalmente eu ia à emergência…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 altos picos sanguíneos…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minha pressão arterial costumava…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como exatamente você pode usar ela para…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diariamente a ficar em média 185/129…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era quase certo que eu sofreria…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 ataque cardíaco, derrame, insuficiência renal…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alguma morte súbita causada pela maldita hipertensão…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isso o meu médico dizia com clareza…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visto a situação em que a minha pressão alta estava…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estágio 3, o nível mais alto e mortal da doença.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fato, segundo a organização mundial de saúde…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hipertensão é a principal causa…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de mortes no mundo hoje em dia…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acabar com sua pressão alta em menos de 3 minutos…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como um acidente de carros em alta velocidade…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sua pressão alta te atingirá sem aviso prévio…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 qualquer hora, e em qualquer lugar…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em um minuto você está assistindo filme na sala…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junto com sua família, cheio de energia…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no próximo você está na emergência…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 tontura, falta de ar e escurecimento da vista …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ou em situações ainda piores…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então você entende o quão aterrorizado eu estava.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 certo dia voltando do trabalho para minha casa…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novas pesquisas recentes revelaram que…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eram mais ou menos 18h da noite…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tive a infeliz sorte de pegar o trânsito infernal de São Paulo…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Já estressado por não ter conseguido vender…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uma casa para um cliente naquele dia…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que aliás me daria uma boa comissão…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comecei a sentir a minha visão embaçada…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junto com uma forte dor no peito…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como se tivesse tomado diversas facadas…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eu não conseguia respirar, estava me sentindo sufocado…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sem saber o que fazer, abri a porta do carro 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apenas um único órgão é responsável por…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cai com tudo no chão, pois não senti firmeza nas pernas…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e tudo se apagou…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apenas me lembro de ter acordado na emergência….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onde o médico me disse que eu havia tido…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uma crise aguda de hipertensão…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algo que eu nunca havia sentido antes.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Fiquei por alguns dias internado…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até receber alta e poder ir para casa….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após ir para minha casa 2 semanas depois…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109" y="1371600"/>
            <a:ext cx="9509760" cy="2743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4000">
                <a:solidFill>
                  <a:srgbClr val="000000"/>
                </a:solidFill>
                <a:latin typeface="Open Sans"/>
              </a:defRPr>
            </a:pPr>
            <a:r>
              <a:t>imaginei que reduzir a minha pressão seria uma tarefa fácil…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