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D445F9-ABB4-4C82-A935-F7AEB71B18CB}" type="datetimeFigureOut">
              <a:rPr lang="pt-BR" smtClean="0"/>
              <a:t>26/05/2017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305236-F4D9-4B06-9D2F-86CA9F00E0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kSFSMGrx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s7O95PEd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Vetores e Laço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 do/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do/</a:t>
            </a:r>
            <a:r>
              <a:rPr lang="pt-BR" b="1" dirty="0" err="1"/>
              <a:t>while</a:t>
            </a:r>
            <a:r>
              <a:rPr lang="pt-BR" b="1" dirty="0"/>
              <a:t>(repita</a:t>
            </a:r>
            <a:r>
              <a:rPr lang="pt-BR" b="1" dirty="0" smtClean="0"/>
              <a:t>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dirty="0"/>
              <a:t>O comando </a:t>
            </a:r>
            <a:r>
              <a:rPr lang="pt-BR" b="1" dirty="0"/>
              <a:t>do/</a:t>
            </a:r>
            <a:r>
              <a:rPr lang="pt-BR" b="1" dirty="0" err="1"/>
              <a:t>while</a:t>
            </a:r>
            <a:r>
              <a:rPr lang="pt-BR" b="1" dirty="0"/>
              <a:t> </a:t>
            </a:r>
            <a:r>
              <a:rPr lang="pt-BR" dirty="0"/>
              <a:t>executa primeiro o bloco e depois verifica a condição lógica. A sintaxe é a seguinte: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                do{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                                      </a:t>
            </a:r>
            <a:r>
              <a:rPr lang="pt-BR" dirty="0" smtClean="0"/>
              <a:t> </a:t>
            </a:r>
            <a:r>
              <a:rPr lang="pt-BR" dirty="0"/>
              <a:t>...comandos...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                           </a:t>
            </a:r>
            <a:r>
              <a:rPr lang="pt-BR" dirty="0" smtClean="0"/>
              <a:t>}</a:t>
            </a:r>
            <a:r>
              <a:rPr lang="pt-BR" dirty="0" err="1" smtClean="0"/>
              <a:t>while</a:t>
            </a:r>
            <a:r>
              <a:rPr lang="pt-BR" dirty="0"/>
              <a:t>(&lt;condição lógica</a:t>
            </a:r>
            <a:r>
              <a:rPr lang="pt-BR" dirty="0" smtClean="0"/>
              <a:t>&gt;);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https://youtu.be/KkSFSMGrxEE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5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-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• Em JAVA, o processo de criação de um vetor é dividido em duas etapas: </a:t>
            </a:r>
          </a:p>
          <a:p>
            <a:pPr marL="0" indent="0">
              <a:buNone/>
            </a:pPr>
            <a:r>
              <a:rPr lang="pt-BR" dirty="0" smtClean="0"/>
              <a:t>– Declaração;</a:t>
            </a:r>
          </a:p>
          <a:p>
            <a:pPr marL="0" indent="0">
              <a:buNone/>
            </a:pPr>
            <a:r>
              <a:rPr lang="pt-BR" dirty="0" smtClean="0"/>
              <a:t> – Criação;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• A declaração serve unicamente para dizer ao compilador que uma variável existe e o tipo.</a:t>
            </a:r>
          </a:p>
          <a:p>
            <a:pPr marL="0" indent="0">
              <a:buNone/>
            </a:pPr>
            <a:r>
              <a:rPr lang="pt-BR" dirty="0" smtClean="0"/>
              <a:t>• Mas somente durante a criação é que o compilador aloca espaço p/ a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0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• Sintaxe para declaração de um vetor: </a:t>
            </a:r>
          </a:p>
          <a:p>
            <a:pPr marL="0" indent="0">
              <a:buNone/>
            </a:pPr>
            <a:r>
              <a:rPr lang="pt-BR" dirty="0" smtClean="0"/>
              <a:t>– &lt;tipo&gt; [ ] &lt;nome da variável&gt;;</a:t>
            </a:r>
          </a:p>
          <a:p>
            <a:pPr marL="0" indent="0">
              <a:buNone/>
            </a:pPr>
            <a:r>
              <a:rPr lang="pt-BR" dirty="0" smtClean="0"/>
              <a:t>– ou</a:t>
            </a:r>
          </a:p>
          <a:p>
            <a:pPr marL="0" indent="0">
              <a:buNone/>
            </a:pPr>
            <a:r>
              <a:rPr lang="pt-BR" dirty="0" smtClean="0"/>
              <a:t>– &lt;tipo&gt; &lt;nome da variável&gt;[ ]</a:t>
            </a:r>
          </a:p>
          <a:p>
            <a:pPr marL="0" indent="0">
              <a:buNone/>
            </a:pPr>
            <a:r>
              <a:rPr lang="pt-BR" dirty="0" smtClean="0"/>
              <a:t>• Exemplo:</a:t>
            </a:r>
          </a:p>
          <a:p>
            <a:pPr marL="0" indent="0">
              <a:buNone/>
            </a:pPr>
            <a:r>
              <a:rPr lang="pt-BR" dirty="0" smtClean="0"/>
              <a:t>//Variável para guardar a idade de 10 pessoas</a:t>
            </a:r>
          </a:p>
          <a:p>
            <a:pPr marL="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[10] idades;</a:t>
            </a:r>
          </a:p>
          <a:p>
            <a:pPr marL="0" indent="0">
              <a:buNone/>
            </a:pPr>
            <a:r>
              <a:rPr lang="pt-BR" dirty="0" smtClean="0"/>
              <a:t>//Variável para guardar 5 </a:t>
            </a:r>
            <a:r>
              <a:rPr lang="pt-BR" dirty="0" err="1" smtClean="0"/>
              <a:t>flags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flags</a:t>
            </a:r>
            <a:r>
              <a:rPr lang="pt-BR" dirty="0" smtClean="0"/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3038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– Vetores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 marL="0" indent="0">
              <a:buNone/>
            </a:pPr>
            <a:r>
              <a:rPr lang="pt-BR" dirty="0" smtClean="0"/>
              <a:t> 	Scanner s = new Scanner(System.in);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float</a:t>
            </a:r>
            <a:r>
              <a:rPr lang="pt-BR" dirty="0" smtClean="0"/>
              <a:t>[] </a:t>
            </a:r>
            <a:r>
              <a:rPr lang="pt-BR" dirty="0" err="1" smtClean="0"/>
              <a:t>md</a:t>
            </a:r>
            <a:r>
              <a:rPr lang="pt-BR" dirty="0" smtClean="0"/>
              <a:t> = new </a:t>
            </a:r>
            <a:r>
              <a:rPr lang="pt-BR" dirty="0" err="1" smtClean="0"/>
              <a:t>float</a:t>
            </a:r>
            <a:r>
              <a:rPr lang="pt-BR" dirty="0" smtClean="0"/>
              <a:t>[5];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float</a:t>
            </a:r>
            <a:r>
              <a:rPr lang="pt-BR" dirty="0" smtClean="0"/>
              <a:t> soma = 0, media;</a:t>
            </a:r>
          </a:p>
          <a:p>
            <a:pPr marL="0" indent="0">
              <a:buNone/>
            </a:pPr>
            <a:r>
              <a:rPr lang="pt-BR" dirty="0" smtClean="0"/>
              <a:t>	for(i=0; i&lt;5; i++){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md</a:t>
            </a:r>
            <a:r>
              <a:rPr lang="pt-BR" dirty="0" smtClean="0"/>
              <a:t>[i] = </a:t>
            </a:r>
            <a:r>
              <a:rPr lang="pt-BR" dirty="0" err="1" smtClean="0"/>
              <a:t>s.nextFloat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		soma = soma + </a:t>
            </a:r>
            <a:r>
              <a:rPr lang="pt-BR" dirty="0" err="1" smtClean="0"/>
              <a:t>md</a:t>
            </a:r>
            <a:r>
              <a:rPr lang="pt-BR" dirty="0" smtClean="0"/>
              <a:t>[i];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System.out.println</a:t>
            </a:r>
            <a:r>
              <a:rPr lang="pt-BR" dirty="0" smtClean="0"/>
              <a:t>(" Media =" + (soma / 5));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4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– Vetores - 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4536504"/>
          </a:xfrm>
        </p:spPr>
      </p:pic>
    </p:spTree>
    <p:extLst>
      <p:ext uri="{BB962C8B-B14F-4D97-AF65-F5344CB8AC3E}">
        <p14:creationId xmlns:p14="http://schemas.microsoft.com/office/powerpoint/2010/main" val="41417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</a:t>
            </a:r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/>
              <a:t>O laço for é uma estrutura de repetição compacta. Seus elementos de inicialização, condição e iteração são reunidos na forma de um cabeçalho e o corpo é disposto em seguida.</a:t>
            </a:r>
          </a:p>
          <a:p>
            <a:pPr marL="0" indent="0">
              <a:buNone/>
            </a:pPr>
            <a:r>
              <a:rPr lang="pt-BR" sz="2000" dirty="0"/>
              <a:t>Veja a sintaxe geral de uma estrutura for:</a:t>
            </a:r>
          </a:p>
          <a:p>
            <a:pPr marL="0" indent="0">
              <a:buNone/>
            </a:pPr>
            <a:r>
              <a:rPr lang="pt-BR" sz="2000" dirty="0"/>
              <a:t>Observe que a inicialização, condição e iteração aparecem, entre parênteses, após a palavra reservada “for” e elas são separadas apenas por um ponto-e-vírgula. A instrução ou bloco de instruções que este tipo de laço repete são transcritos a partir da linha </a:t>
            </a:r>
            <a:r>
              <a:rPr lang="pt-BR" sz="2000" dirty="0" smtClean="0"/>
              <a:t>subsequente </a:t>
            </a:r>
            <a:r>
              <a:rPr lang="pt-BR" sz="2000" dirty="0"/>
              <a:t>ao seu cabeçalho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/>
              <a:t>O laço for e o laço </a:t>
            </a:r>
            <a:r>
              <a:rPr lang="pt-BR" sz="2000" dirty="0" err="1"/>
              <a:t>while</a:t>
            </a:r>
            <a:r>
              <a:rPr lang="pt-BR" sz="2000" dirty="0"/>
              <a:t> são apenas formas diferentes de uma mesma estrutura básica de repetição. Qualquer laço for pode ser transcrito em termos de um laço </a:t>
            </a:r>
            <a:r>
              <a:rPr lang="pt-BR" sz="2000" dirty="0" err="1"/>
              <a:t>while</a:t>
            </a:r>
            <a:r>
              <a:rPr lang="pt-BR" sz="2000" dirty="0"/>
              <a:t> e vice-versa. Do mesmo modo que em um laço </a:t>
            </a:r>
            <a:r>
              <a:rPr lang="pt-BR" sz="2000" dirty="0" err="1"/>
              <a:t>while</a:t>
            </a:r>
            <a:r>
              <a:rPr lang="pt-BR" sz="2000" dirty="0"/>
              <a:t>, se a condição de um laço for já é falsa logo na primeira avaliação que se fizer dela, as instruções contidas em seu corpo jamais serão executadas.</a:t>
            </a:r>
          </a:p>
        </p:txBody>
      </p:sp>
    </p:spTree>
    <p:extLst>
      <p:ext uri="{BB962C8B-B14F-4D97-AF65-F5344CB8AC3E}">
        <p14:creationId xmlns:p14="http://schemas.microsoft.com/office/powerpoint/2010/main" val="772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0" y="1916832"/>
            <a:ext cx="8384477" cy="2867893"/>
          </a:xfrm>
        </p:spPr>
      </p:pic>
    </p:spTree>
    <p:extLst>
      <p:ext uri="{BB962C8B-B14F-4D97-AF65-F5344CB8AC3E}">
        <p14:creationId xmlns:p14="http://schemas.microsoft.com/office/powerpoint/2010/main" val="27518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err="1"/>
              <a:t>while</a:t>
            </a:r>
            <a:r>
              <a:rPr lang="pt-BR" b="1" dirty="0"/>
              <a:t>(enquanto)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while</a:t>
            </a:r>
            <a:r>
              <a:rPr lang="pt-BR" dirty="0" smtClean="0"/>
              <a:t>(numero A &gt; numero B){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}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comando </a:t>
            </a:r>
            <a:r>
              <a:rPr lang="pt-BR" b="1" dirty="0" err="1"/>
              <a:t>while</a:t>
            </a:r>
            <a:r>
              <a:rPr lang="pt-BR" b="1" dirty="0"/>
              <a:t> </a:t>
            </a:r>
            <a:r>
              <a:rPr lang="pt-BR" dirty="0"/>
              <a:t>verifica uma condição lógica primeiro e depois executa as ações que estão contidas em seu bloco. sua sintaxe é a seguinte: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                                                </a:t>
            </a:r>
            <a:r>
              <a:rPr lang="pt-BR" dirty="0" err="1"/>
              <a:t>while</a:t>
            </a:r>
            <a:r>
              <a:rPr lang="pt-BR" dirty="0"/>
              <a:t>(&lt;condição lógica&gt;){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                                                           ...comandos...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                                                 }</a:t>
            </a:r>
          </a:p>
        </p:txBody>
      </p:sp>
    </p:spTree>
    <p:extLst>
      <p:ext uri="{BB962C8B-B14F-4D97-AF65-F5344CB8AC3E}">
        <p14:creationId xmlns:p14="http://schemas.microsoft.com/office/powerpoint/2010/main" val="208383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 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Sendo assim, tudo vai ser repetido até a condição se tornar falsa. No </a:t>
            </a:r>
            <a:r>
              <a:rPr lang="pt-BR" b="1" dirty="0" err="1"/>
              <a:t>while</a:t>
            </a:r>
            <a:r>
              <a:rPr lang="pt-BR" dirty="0" err="1"/>
              <a:t>não</a:t>
            </a:r>
            <a:r>
              <a:rPr lang="pt-BR" dirty="0"/>
              <a:t> está garantido que seus comandos serão executados pelo menos uma vez porque antes da execução existe uma condição que verifica se o bloco pode ser executado.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A utilização do </a:t>
            </a:r>
            <a:r>
              <a:rPr lang="pt-BR" b="1" dirty="0" err="1"/>
              <a:t>while</a:t>
            </a:r>
            <a:r>
              <a:rPr lang="pt-BR" b="1" dirty="0"/>
              <a:t> </a:t>
            </a:r>
            <a:r>
              <a:rPr lang="pt-BR" dirty="0"/>
              <a:t>se torna mais atraente quando precisamos repetir algo que não seja fixo, algo irregular. Por exemplo, um comando que controla um menu de usuário, onde não sabemos quando o usuário vai fechar o menu.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https://youtu.be/Ds7O95PEdaY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37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344</Words>
  <Application>Microsoft Office PowerPoint</Application>
  <PresentationFormat>Apresentação na tela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Balcão Envidraçado</vt:lpstr>
      <vt:lpstr>Lógica de programação</vt:lpstr>
      <vt:lpstr>Java - Vetores</vt:lpstr>
      <vt:lpstr>Apresentação do PowerPoint</vt:lpstr>
      <vt:lpstr>Java – Vetores - Exemplo</vt:lpstr>
      <vt:lpstr>Java – Vetores - Exemplo</vt:lpstr>
      <vt:lpstr>Estrutura For</vt:lpstr>
      <vt:lpstr>Apresentação do PowerPoint</vt:lpstr>
      <vt:lpstr>Laço de Repetição While</vt:lpstr>
      <vt:lpstr>Laço de Repetição While</vt:lpstr>
      <vt:lpstr>Laço de Repetição do/while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andreSouto</dc:creator>
  <cp:lastModifiedBy>andreSouto</cp:lastModifiedBy>
  <cp:revision>5</cp:revision>
  <dcterms:created xsi:type="dcterms:W3CDTF">2017-05-26T20:37:43Z</dcterms:created>
  <dcterms:modified xsi:type="dcterms:W3CDTF">2017-05-26T21:41:11Z</dcterms:modified>
</cp:coreProperties>
</file>