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2E03-68E0-94B7-4929-353E618D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ACC1E-1065-D60F-AF27-C75C539A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7501-BFE7-6EBA-24BA-84BB3D96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08C84-A945-26BC-1963-11911300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1015B-8C60-3FCC-E967-5922E5F8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23EE-E41F-17DF-68BF-BF49E9A4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A75CA-5998-C469-4C49-8DA5B8A5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5C409-832F-E9F1-8C6A-F1E4D04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07229-51FD-7F7C-4A1B-EDB361A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5F7F1-DA44-93FA-B60F-D5A3531D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9EBB4-0ECF-5E81-AA53-FBF55CFA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23724-2E4C-F5F6-A3B0-5FFDE873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3F773-35CD-F665-C3A9-8ABD45E5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870FA-049E-5CAB-941D-AD9F7B0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0D6AB-F2D7-71F3-A67E-B8DB953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F25B-B9CC-0B2C-9BDA-365FF58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7F1EA-F49E-C109-F3FE-39B1D201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79CF8-CEC4-B4C9-4804-2847FA80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83353-E567-1E21-4B06-86B0F32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C210A-6A0B-EFBE-C7BA-C4266306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E044-C098-78F7-20ED-2F7CCC93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812B5-C7AA-8153-FC38-0E8CD2AB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85AC4-9518-D379-AE60-60BB6568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9EBAA-AD44-136E-BF53-28F32D19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073FC-69B2-688F-8CDC-D888B3B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09C2-E094-86C9-13C8-006C356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59A3-94AE-61A1-5232-2DC4CA5D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574F6-B48B-D563-DF62-997CB02D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323B-C714-7AB3-43FB-98E345F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36D11-E05F-1919-A117-1A035D5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6EEE5-1146-7BB8-DFEE-A7023DA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3FFB1-701F-8FEE-85B4-0BC4E77A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20221-9D03-97D5-600F-34218DE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0ABC3-4ED9-34A5-7B63-AE2AA67D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53AC9-240A-648A-D8C0-24C7F5969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F5F988-FADC-711B-84CD-7CEE611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6ED194-F16E-A90E-04AE-DD3464D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6FD312-09B2-AAD9-720B-DC8E143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4F3B6A-9881-C6F8-7DCE-F077E769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8043-C53A-8D27-0EA2-8ED00721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F4C93-76A0-82A5-3CB7-FB87763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D50346-641B-AE1E-B1F2-9A5D487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31B596-0172-93E0-9132-1EB4FA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EEBFF1-90FF-2B90-64F6-8A1A8681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0DB99-2C1F-EC04-EF36-CE6293A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F036E-E616-04DE-DE3B-29BDA1F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7CD2-2F7D-3D5E-4EB2-DF2607C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C64F6-BCE4-EB68-2D8B-6D3953B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C697B-3C4E-4FCA-1A85-964328DE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9FF38-FC84-4573-B880-A762BF8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8742E-D0C6-6EA8-25B8-1AD07A2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57AFE-7244-5D64-C973-05CD63E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0088-2892-6597-7892-27D51852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D451D-BBDE-CCE0-F912-E64E159B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FF5D1-BB72-159F-836B-4825E83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6F076-9FDA-1464-79B8-D97277B5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00E6E-617A-6870-2A0D-66278A7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ED618-A9A2-9127-60C3-EC15EF8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EC6F83-672D-E22F-AB54-B624A2E2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EF5B7-E60B-9B59-B20E-C98D2495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52952-6052-E222-FDB9-5B99AC7B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7465C-0BBA-F05D-0AE6-4D57F755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8AFBA-D72E-210F-E3CF-69B91DD8E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developer.mozilla.org/pt-BR/docs/Learn/Getting_started_with_the_web/JavaScript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API/Web_Storage_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499-0E87-DDCC-CA87-A4B2328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3AE3-9C76-39FE-593A-9E2DCC29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Java Script</a:t>
            </a:r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https://developer.mozilla.org/pt-BR/docs/Learn/Getting_started_with_the_web/JavaScript_basics</a:t>
            </a:r>
            <a:endParaRPr lang="pt-BR" dirty="0"/>
          </a:p>
          <a:p>
            <a:r>
              <a:rPr lang="pt-BR">
                <a:hlinkClick r:id="rId3"/>
              </a:rPr>
              <a:t>https://www.w3schools.com/js/default.asp</a:t>
            </a:r>
            <a:r>
              <a:rPr lang="pt-BR"/>
              <a:t> </a:t>
            </a:r>
            <a:endParaRPr lang="pt-BR" dirty="0"/>
          </a:p>
          <a:p>
            <a:r>
              <a:rPr lang="pt-BR" dirty="0"/>
              <a:t>API de Armazenamento na Web</a:t>
            </a:r>
          </a:p>
          <a:p>
            <a:r>
              <a:rPr lang="pt-BR" dirty="0">
                <a:hlinkClick r:id="rId4"/>
              </a:rPr>
              <a:t>https://developer.mozilla.org/pt-BR/docs/Web/API/Web_Storage_API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66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JOSE DA SILVA</dc:creator>
  <cp:lastModifiedBy>EWERTON JOSE DA SILVA</cp:lastModifiedBy>
  <cp:revision>18</cp:revision>
  <dcterms:created xsi:type="dcterms:W3CDTF">2022-09-11T18:19:10Z</dcterms:created>
  <dcterms:modified xsi:type="dcterms:W3CDTF">2023-04-24T18:34:49Z</dcterms:modified>
</cp:coreProperties>
</file>