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02E03-68E0-94B7-4929-353E618D9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8ACC1E-1065-D60F-AF27-C75C539A4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617501-BFE7-6EBA-24BA-84BB3D96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A08C84-A945-26BC-1963-11911300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C1015B-8C60-3FCC-E967-5922E5F8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50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B23EE-E41F-17DF-68BF-BF49E9A4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8A75CA-5998-C469-4C49-8DA5B8A56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95C409-832F-E9F1-8C6A-F1E4D04D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A07229-51FD-7F7C-4A1B-EDB361AE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15F7F1-DA44-93FA-B60F-D5A3531D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6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79EBB4-0ECF-5E81-AA53-FBF55CFA8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B23724-2E4C-F5F6-A3B0-5FFDE873B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C3F773-35CD-F665-C3A9-8ABD45E5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8870FA-049E-5CAB-941D-AD9F7B08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10D6AB-F2D7-71F3-A67E-B8DB953F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99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7F25B-B9CC-0B2C-9BDA-365FF58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7F1EA-F49E-C109-F3FE-39B1D201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79CF8-CEC4-B4C9-4804-2847FA80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883353-E567-1E21-4B06-86B0F32F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CC210A-6A0B-EFBE-C7BA-C4266306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25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9E044-C098-78F7-20ED-2F7CCC93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5812B5-C7AA-8153-FC38-0E8CD2ABC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385AC4-9518-D379-AE60-60BB6568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9EBAA-AD44-136E-BF53-28F32D19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A073FC-69B2-688F-8CDC-D888B3B8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81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109C2-E094-86C9-13C8-006C3560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1A59A3-94AE-61A1-5232-2DC4CA5DB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4574F6-B48B-D563-DF62-997CB02D2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97323B-C714-7AB3-43FB-98E345F6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836D11-E05F-1919-A117-1A035D5F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56EEE5-1146-7BB8-DFEE-A7023DA2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90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3FFB1-701F-8FEE-85B4-0BC4E77A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120221-9D03-97D5-600F-34218DEA4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E0ABC3-4ED9-34A5-7B63-AE2AA67D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53AC9-240A-648A-D8C0-24C7F5969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F5F988-FADC-711B-84CD-7CEE6118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6ED194-F16E-A90E-04AE-DD3464D1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6FD312-09B2-AAD9-720B-DC8E143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4F3B6A-9881-C6F8-7DCE-F077E769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52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98043-C53A-8D27-0EA2-8ED00721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1F4C93-76A0-82A5-3CB7-FB87763A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D50346-641B-AE1E-B1F2-9A5D4875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31B596-0172-93E0-9132-1EB4FA7E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73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EEBFF1-90FF-2B90-64F6-8A1A8681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80DB99-2C1F-EC04-EF36-CE6293A0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FF036E-E616-04DE-DE3B-29BDA1F3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2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97CD2-2F7D-3D5E-4EB2-DF2607C0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5C64F6-BCE4-EB68-2D8B-6D3953BB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C697B-3C4E-4FCA-1A85-964328DE6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99FF38-FC84-4573-B880-A762BF8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D8742E-D0C6-6EA8-25B8-1AD07A27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957AFE-7244-5D64-C973-05CD63E9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18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40088-2892-6597-7892-27D51852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6D451D-BBDE-CCE0-F912-E64E159BD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6FF5D1-BB72-159F-836B-4825E83F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D6F076-9FDA-1464-79B8-D97277B5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600E6E-617A-6870-2A0D-66278A74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6ED618-A9A2-9127-60C3-EC15EF89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28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EC6F83-672D-E22F-AB54-B624A2E2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3EF5B7-E60B-9B59-B20E-C98D24952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452952-6052-E222-FDB9-5B99AC7B7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57BC-45BD-4420-A49A-7A024E358E45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87465C-0BBA-F05D-0AE6-4D57F7554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08AFBA-D72E-210F-E3CF-69B91DD8E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98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API/Web_Storage_API" TargetMode="External"/><Relationship Id="rId2" Type="http://schemas.openxmlformats.org/officeDocument/2006/relationships/hyperlink" Target="https://developer.mozilla.org/pt-BR/docs/Learn/Getting_started_with_the_web/JavaScript_bas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CB499-0E87-DDCC-CA87-A4B2328D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4B3AE3-9C76-39FE-593A-9E2DCC29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 Java Script</a:t>
            </a:r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https://developer.mozilla.org/pt-BR/docs/Learn/Getting_started_with_the_web/JavaScript_basics</a:t>
            </a:r>
            <a:endParaRPr lang="pt-BR" dirty="0"/>
          </a:p>
          <a:p>
            <a:r>
              <a:rPr lang="pt-BR" dirty="0"/>
              <a:t>API de Armazenamento na Web</a:t>
            </a:r>
          </a:p>
          <a:p>
            <a:r>
              <a:rPr lang="pt-BR">
                <a:hlinkClick r:id="rId3"/>
              </a:rPr>
              <a:t>https://developer.mozilla.org/pt-BR/docs/Web/API/Web_Storage_API</a:t>
            </a:r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661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Ref.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EWERTON JOSE DA SILVA</dc:creator>
  <cp:lastModifiedBy>EWERTON JOSE DA SILVA</cp:lastModifiedBy>
  <cp:revision>17</cp:revision>
  <dcterms:created xsi:type="dcterms:W3CDTF">2022-09-11T18:19:10Z</dcterms:created>
  <dcterms:modified xsi:type="dcterms:W3CDTF">2022-09-12T14:22:24Z</dcterms:modified>
</cp:coreProperties>
</file>