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3"/>
  </p:notesMasterIdLst>
  <p:sldIdLst>
    <p:sldId id="269" r:id="rId5"/>
    <p:sldId id="524" r:id="rId6"/>
    <p:sldId id="526" r:id="rId7"/>
    <p:sldId id="525" r:id="rId8"/>
    <p:sldId id="519" r:id="rId9"/>
    <p:sldId id="518" r:id="rId10"/>
    <p:sldId id="520" r:id="rId11"/>
    <p:sldId id="521" r:id="rId12"/>
    <p:sldId id="522" r:id="rId13"/>
    <p:sldId id="523" r:id="rId14"/>
    <p:sldId id="529" r:id="rId15"/>
    <p:sldId id="551" r:id="rId16"/>
    <p:sldId id="534" r:id="rId17"/>
    <p:sldId id="530" r:id="rId18"/>
    <p:sldId id="533" r:id="rId19"/>
    <p:sldId id="531" r:id="rId20"/>
    <p:sldId id="535" r:id="rId21"/>
    <p:sldId id="536" r:id="rId22"/>
    <p:sldId id="537" r:id="rId23"/>
    <p:sldId id="539" r:id="rId24"/>
    <p:sldId id="553" r:id="rId25"/>
    <p:sldId id="552" r:id="rId26"/>
    <p:sldId id="556" r:id="rId27"/>
    <p:sldId id="550" r:id="rId28"/>
    <p:sldId id="554" r:id="rId29"/>
    <p:sldId id="555" r:id="rId30"/>
    <p:sldId id="527" r:id="rId31"/>
    <p:sldId id="263" r:id="rId3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D1DD4EA2-BBB2-4474-89D8-BBA2D5B76F5E}">
          <p14:sldIdLst>
            <p14:sldId id="269"/>
            <p14:sldId id="524"/>
            <p14:sldId id="526"/>
            <p14:sldId id="525"/>
            <p14:sldId id="519"/>
            <p14:sldId id="518"/>
            <p14:sldId id="520"/>
            <p14:sldId id="521"/>
            <p14:sldId id="522"/>
            <p14:sldId id="523"/>
            <p14:sldId id="529"/>
            <p14:sldId id="551"/>
            <p14:sldId id="534"/>
            <p14:sldId id="530"/>
            <p14:sldId id="533"/>
            <p14:sldId id="531"/>
            <p14:sldId id="535"/>
            <p14:sldId id="536"/>
            <p14:sldId id="537"/>
            <p14:sldId id="539"/>
            <p14:sldId id="553"/>
            <p14:sldId id="552"/>
            <p14:sldId id="556"/>
            <p14:sldId id="550"/>
            <p14:sldId id="554"/>
            <p14:sldId id="555"/>
            <p14:sldId id="527"/>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tamara Alves Camacam" initials="GAC" lastIdx="3" clrIdx="0">
    <p:extLst>
      <p:ext uri="{19B8F6BF-5375-455C-9EA6-DF929625EA0E}">
        <p15:presenceInfo xmlns:p15="http://schemas.microsoft.com/office/powerpoint/2012/main" userId="Gautamara Alves Camacam" providerId="None"/>
      </p:ext>
    </p:extLst>
  </p:cmAuthor>
  <p:cmAuthor id="2" name="Joao Pedro Machado Milhome" initials="JPMM" lastIdx="1" clrIdx="1">
    <p:extLst>
      <p:ext uri="{19B8F6BF-5375-455C-9EA6-DF929625EA0E}">
        <p15:presenceInfo xmlns:p15="http://schemas.microsoft.com/office/powerpoint/2012/main" userId="S::joao.milhome@edu.pucrs.br::162ea8fc-8e22-4fff-ba03-a49cceaa0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0CE"/>
    <a:srgbClr val="00549C"/>
    <a:srgbClr val="D7D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Estilo com Tema 2 - Ênfas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Ênfas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1" autoAdjust="0"/>
    <p:restoredTop sz="93197" autoAdjust="0"/>
  </p:normalViewPr>
  <p:slideViewPr>
    <p:cSldViewPr snapToGrid="0">
      <p:cViewPr varScale="1">
        <p:scale>
          <a:sx n="119" d="100"/>
          <a:sy n="119" d="100"/>
        </p:scale>
        <p:origin x="80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B087-61D3-6D4D-9661-C822BC784D82}" type="datetimeFigureOut">
              <a:rPr lang="pt-BR" smtClean="0"/>
              <a:pPr/>
              <a:t>29/02/2020</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Clique para editar os estilos de texto mestres</a:t>
            </a:r>
          </a:p>
          <a:p>
            <a:pPr lvl="1"/>
            <a:r>
              <a:rPr lang="en-US"/>
              <a:t>Segundo nível</a:t>
            </a:r>
          </a:p>
          <a:p>
            <a:pPr lvl="2"/>
            <a:r>
              <a:rPr lang="en-US"/>
              <a:t>Terceiro nível</a:t>
            </a:r>
          </a:p>
          <a:p>
            <a:pPr lvl="3"/>
            <a:r>
              <a:rPr lang="en-US"/>
              <a:t>Quarto nível</a:t>
            </a:r>
          </a:p>
          <a:p>
            <a:pPr lvl="4"/>
            <a:r>
              <a:rPr lang="en-US"/>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A0AD5-1E2A-8746-AAFA-D789586DF951}" type="slidenum">
              <a:rPr lang="pt-BR" smtClean="0"/>
              <a:pPr/>
              <a:t>‹#›</a:t>
            </a:fld>
            <a:endParaRPr lang="pt-BR"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estilo do título mestre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6" name="Slide Number Placeholder 5"/>
          <p:cNvSpPr>
            <a:spLocks noGrp="1"/>
          </p:cNvSpPr>
          <p:nvPr>
            <p:ph type="sldNum" sz="quarter" idx="12"/>
          </p:nvPr>
        </p:nvSpPr>
        <p:spPr/>
        <p:txBody>
          <a:bodyPr/>
          <a:lstStyle/>
          <a:p>
            <a:fld id="{82B0E2D2-9B62-A84B-BCE8-1BF0FA70AEDD}" type="slidenum">
              <a:rPr lang="pt-BR" smtClean="0"/>
              <a:pPr/>
              <a:t>‹#›</a:t>
            </a:fld>
            <a:endParaRPr lang="pt-BR" dirty="0"/>
          </a:p>
        </p:txBody>
      </p:sp>
    </p:spTree>
    <p:extLst>
      <p:ext uri="{BB962C8B-B14F-4D97-AF65-F5344CB8AC3E}">
        <p14:creationId xmlns:p14="http://schemas.microsoft.com/office/powerpoint/2010/main" val="5238088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estilo do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182537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estilo do título mestre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6878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566914" y="4055346"/>
            <a:ext cx="6147759" cy="2387600"/>
          </a:xfrm>
        </p:spPr>
        <p:txBody>
          <a:bodyPr anchor="b">
            <a:normAutofit/>
          </a:bodyPr>
          <a:lstStyle>
            <a:lvl1pPr algn="r">
              <a:defRPr sz="3600">
                <a:solidFill>
                  <a:schemeClr val="bg1"/>
                </a:solidFill>
              </a:defRPr>
            </a:lvl1pPr>
          </a:lstStyle>
          <a:p>
            <a:r>
              <a:rPr lang="pt-BR"/>
              <a:t>Clique para editar estilo do título mestre</a:t>
            </a:r>
            <a:endParaRPr lang="en-US"/>
          </a:p>
        </p:txBody>
      </p:sp>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8000"/>
          </a:xfrm>
          <a:prstGeom prst="rect">
            <a:avLst/>
          </a:prstGeom>
        </p:spPr>
      </p:pic>
    </p:spTree>
    <p:extLst>
      <p:ext uri="{BB962C8B-B14F-4D97-AF65-F5344CB8AC3E}">
        <p14:creationId xmlns:p14="http://schemas.microsoft.com/office/powerpoint/2010/main" val="65312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estilo do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112036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estilo do título mestre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75894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estilo do título mestre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168666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estilo do título mestre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97930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estilo do título mestre</a:t>
            </a:r>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85211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201277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estilo do título mestre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146521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estilo do título mestre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Arraste a imagem para o espaço reservado ou clique no ícone para adicionar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9681629-7BDC-5E48-8567-1098642794C1}" type="slidenum">
              <a:rPr lang="pt-BR" smtClean="0"/>
              <a:pPr/>
              <a:t>‹#›</a:t>
            </a:fld>
            <a:endParaRPr lang="pt-BR" dirty="0"/>
          </a:p>
        </p:txBody>
      </p:sp>
    </p:spTree>
    <p:extLst>
      <p:ext uri="{BB962C8B-B14F-4D97-AF65-F5344CB8AC3E}">
        <p14:creationId xmlns:p14="http://schemas.microsoft.com/office/powerpoint/2010/main" val="72036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m 7"/>
          <p:cNvPicPr>
            <a:picLocks noChangeAspect="1"/>
          </p:cNvPicPr>
          <p:nvPr userDrawn="1"/>
        </p:nvPicPr>
        <p:blipFill rotWithShape="1">
          <a:blip r:embed="rId14">
            <a:extLst>
              <a:ext uri="{28A0092B-C50C-407E-A947-70E740481C1C}">
                <a14:useLocalDpi xmlns:a14="http://schemas.microsoft.com/office/drawing/2010/main" val="0"/>
              </a:ext>
            </a:extLst>
          </a:blip>
          <a:srcRect t="87273"/>
          <a:stretch/>
        </p:blipFill>
        <p:spPr>
          <a:xfrm>
            <a:off x="0" y="5985164"/>
            <a:ext cx="12179300" cy="872836"/>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estilo do título mestre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Slide Number Placeholder 5"/>
          <p:cNvSpPr>
            <a:spLocks noGrp="1"/>
          </p:cNvSpPr>
          <p:nvPr>
            <p:ph type="sldNum" sz="quarter" idx="4"/>
          </p:nvPr>
        </p:nvSpPr>
        <p:spPr>
          <a:xfrm>
            <a:off x="966792" y="6363495"/>
            <a:ext cx="2743200" cy="365125"/>
          </a:xfrm>
          <a:prstGeom prst="rect">
            <a:avLst/>
          </a:prstGeom>
        </p:spPr>
        <p:txBody>
          <a:bodyPr vert="horz" lIns="91440" tIns="45720" rIns="91440" bIns="45720" rtlCol="0" anchor="ctr"/>
          <a:lstStyle>
            <a:lvl1pPr algn="l">
              <a:defRPr sz="1200" b="1">
                <a:solidFill>
                  <a:srgbClr val="002060"/>
                </a:solidFill>
              </a:defRPr>
            </a:lvl1pPr>
          </a:lstStyle>
          <a:p>
            <a:fld id="{82B0E2D2-9B62-A84B-BCE8-1BF0FA70AEDD}" type="slidenum">
              <a:rPr lang="pt-BR" smtClean="0"/>
              <a:pPr/>
              <a:t>‹#›</a:t>
            </a:fld>
            <a:endParaRPr lang="pt-BR" dirty="0"/>
          </a:p>
        </p:txBody>
      </p:sp>
    </p:spTree>
    <p:extLst>
      <p:ext uri="{BB962C8B-B14F-4D97-AF65-F5344CB8AC3E}">
        <p14:creationId xmlns:p14="http://schemas.microsoft.com/office/powerpoint/2010/main" val="12773795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joi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rogerdudler.github.io/git-guide/index.pt_BR.html"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Jpmmdf/projeto-base-jpa-cd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icasdejava.com.br/como-instalar-o-maven-no-windows/" TargetMode="External"/><Relationship Id="rId2" Type="http://schemas.openxmlformats.org/officeDocument/2006/relationships/hyperlink" Target="https://jdk.java.net/13/" TargetMode="External"/><Relationship Id="rId1" Type="http://schemas.openxmlformats.org/officeDocument/2006/relationships/slideLayout" Target="../slideLayouts/slideLayout3.xml"/><Relationship Id="rId5" Type="http://schemas.openxmlformats.org/officeDocument/2006/relationships/hyperlink" Target="https://www.eclipse.org/downloads/packages/installer" TargetMode="External"/><Relationship Id="rId4" Type="http://schemas.openxmlformats.org/officeDocument/2006/relationships/hyperlink" Target="https://www.postgresql.org/downloa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40777" y="3315205"/>
            <a:ext cx="2606843" cy="2186194"/>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089061" y="5938886"/>
            <a:ext cx="1958559" cy="420588"/>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79300" cy="6858000"/>
          </a:xfrm>
          <a:prstGeom prst="rect">
            <a:avLst/>
          </a:prstGeom>
        </p:spPr>
      </p:pic>
    </p:spTree>
    <p:extLst>
      <p:ext uri="{BB962C8B-B14F-4D97-AF65-F5344CB8AC3E}">
        <p14:creationId xmlns:p14="http://schemas.microsoft.com/office/powerpoint/2010/main" val="157741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2484-166C-A14C-90E7-D16170BEAD3F}"/>
              </a:ext>
            </a:extLst>
          </p:cNvPr>
          <p:cNvSpPr>
            <a:spLocks noGrp="1"/>
          </p:cNvSpPr>
          <p:nvPr>
            <p:ph type="title"/>
          </p:nvPr>
        </p:nvSpPr>
        <p:spPr/>
        <p:txBody>
          <a:bodyPr/>
          <a:lstStyle/>
          <a:p>
            <a:r>
              <a:rPr lang="en-BR" dirty="0"/>
              <a:t>O que é JAVA EE?</a:t>
            </a:r>
          </a:p>
        </p:txBody>
      </p:sp>
      <p:sp>
        <p:nvSpPr>
          <p:cNvPr id="3" name="Text Placeholder 2">
            <a:extLst>
              <a:ext uri="{FF2B5EF4-FFF2-40B4-BE49-F238E27FC236}">
                <a16:creationId xmlns:a16="http://schemas.microsoft.com/office/drawing/2014/main" id="{40B9A0A7-63AC-CF4F-A020-5CDCB3649168}"/>
              </a:ext>
            </a:extLst>
          </p:cNvPr>
          <p:cNvSpPr>
            <a:spLocks noGrp="1"/>
          </p:cNvSpPr>
          <p:nvPr>
            <p:ph type="body" idx="1"/>
          </p:nvPr>
        </p:nvSpPr>
        <p:spPr/>
        <p:txBody>
          <a:bodyPr/>
          <a:lstStyle/>
          <a:p>
            <a:endParaRPr lang="en-BR" dirty="0"/>
          </a:p>
        </p:txBody>
      </p:sp>
      <p:sp>
        <p:nvSpPr>
          <p:cNvPr id="4" name="Slide Number Placeholder 3">
            <a:extLst>
              <a:ext uri="{FF2B5EF4-FFF2-40B4-BE49-F238E27FC236}">
                <a16:creationId xmlns:a16="http://schemas.microsoft.com/office/drawing/2014/main" id="{E73FF145-C315-8E47-A827-7593C7BCB564}"/>
              </a:ext>
            </a:extLst>
          </p:cNvPr>
          <p:cNvSpPr>
            <a:spLocks noGrp="1"/>
          </p:cNvSpPr>
          <p:nvPr>
            <p:ph type="sldNum" sz="quarter" idx="12"/>
          </p:nvPr>
        </p:nvSpPr>
        <p:spPr/>
        <p:txBody>
          <a:bodyPr/>
          <a:lstStyle/>
          <a:p>
            <a:fld id="{49681629-7BDC-5E48-8567-1098642794C1}" type="slidenum">
              <a:rPr lang="pt-BR" smtClean="0"/>
              <a:pPr/>
              <a:t>10</a:t>
            </a:fld>
            <a:endParaRPr lang="pt-BR" dirty="0"/>
          </a:p>
        </p:txBody>
      </p:sp>
    </p:spTree>
    <p:extLst>
      <p:ext uri="{BB962C8B-B14F-4D97-AF65-F5344CB8AC3E}">
        <p14:creationId xmlns:p14="http://schemas.microsoft.com/office/powerpoint/2010/main" val="51034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EF9F-7FCC-FC41-9D0A-31E2783720AD}"/>
              </a:ext>
            </a:extLst>
          </p:cNvPr>
          <p:cNvSpPr>
            <a:spLocks noGrp="1"/>
          </p:cNvSpPr>
          <p:nvPr>
            <p:ph type="title"/>
          </p:nvPr>
        </p:nvSpPr>
        <p:spPr/>
        <p:txBody>
          <a:bodyPr>
            <a:noAutofit/>
          </a:bodyPr>
          <a:lstStyle/>
          <a:p>
            <a:r>
              <a:rPr lang="en-US" sz="4000" dirty="0"/>
              <a:t>“O </a:t>
            </a:r>
            <a:r>
              <a:rPr lang="en-US" sz="4000" b="1" dirty="0"/>
              <a:t>Java EE</a:t>
            </a:r>
            <a:r>
              <a:rPr lang="en-US" sz="4000" dirty="0"/>
              <a:t> (Java Enterprise Edition) </a:t>
            </a:r>
            <a:r>
              <a:rPr lang="en-US" sz="4000" dirty="0" err="1"/>
              <a:t>consiste</a:t>
            </a:r>
            <a:r>
              <a:rPr lang="en-US" sz="4000" dirty="0"/>
              <a:t> de </a:t>
            </a:r>
            <a:r>
              <a:rPr lang="en-US" sz="4000" dirty="0" err="1"/>
              <a:t>uma</a:t>
            </a:r>
            <a:r>
              <a:rPr lang="en-US" sz="4000" dirty="0"/>
              <a:t> </a:t>
            </a:r>
            <a:r>
              <a:rPr lang="en-US" sz="4000" dirty="0" err="1"/>
              <a:t>série</a:t>
            </a:r>
            <a:r>
              <a:rPr lang="en-US" sz="4000" dirty="0"/>
              <a:t> de </a:t>
            </a:r>
            <a:r>
              <a:rPr lang="en-US" sz="4000" dirty="0" err="1"/>
              <a:t>especificações</a:t>
            </a:r>
            <a:r>
              <a:rPr lang="en-US" sz="4000" dirty="0"/>
              <a:t> </a:t>
            </a:r>
            <a:r>
              <a:rPr lang="en-US" sz="4000" dirty="0" err="1"/>
              <a:t>bem</a:t>
            </a:r>
            <a:r>
              <a:rPr lang="en-US" sz="4000" dirty="0"/>
              <a:t> </a:t>
            </a:r>
            <a:r>
              <a:rPr lang="en-US" sz="4000" dirty="0" err="1"/>
              <a:t>detalhadas</a:t>
            </a:r>
            <a:r>
              <a:rPr lang="en-US" sz="4000" dirty="0"/>
              <a:t>, </a:t>
            </a:r>
            <a:r>
              <a:rPr lang="en-US" sz="4000" dirty="0" err="1"/>
              <a:t>dando</a:t>
            </a:r>
            <a:r>
              <a:rPr lang="en-US" sz="4000" dirty="0"/>
              <a:t> </a:t>
            </a:r>
            <a:r>
              <a:rPr lang="en-US" sz="4000" dirty="0" err="1"/>
              <a:t>uma</a:t>
            </a:r>
            <a:r>
              <a:rPr lang="en-US" sz="4000" dirty="0"/>
              <a:t> </a:t>
            </a:r>
            <a:r>
              <a:rPr lang="en-US" sz="4000" dirty="0" err="1"/>
              <a:t>receita</a:t>
            </a:r>
            <a:r>
              <a:rPr lang="en-US" sz="4000" dirty="0"/>
              <a:t> de </a:t>
            </a:r>
            <a:r>
              <a:rPr lang="en-US" sz="4000" dirty="0" err="1"/>
              <a:t>como</a:t>
            </a:r>
            <a:r>
              <a:rPr lang="en-US" sz="4000" dirty="0"/>
              <a:t> </a:t>
            </a:r>
            <a:r>
              <a:rPr lang="en-US" sz="4000" dirty="0" err="1"/>
              <a:t>deve</a:t>
            </a:r>
            <a:r>
              <a:rPr lang="en-US" sz="4000" dirty="0"/>
              <a:t> ser </a:t>
            </a:r>
            <a:r>
              <a:rPr lang="en-US" sz="4000" dirty="0" err="1"/>
              <a:t>implementado</a:t>
            </a:r>
            <a:r>
              <a:rPr lang="en-US" sz="4000" dirty="0"/>
              <a:t> um software que </a:t>
            </a:r>
            <a:r>
              <a:rPr lang="en-US" sz="4000" dirty="0" err="1"/>
              <a:t>faz</a:t>
            </a:r>
            <a:r>
              <a:rPr lang="en-US" sz="4000" dirty="0"/>
              <a:t> </a:t>
            </a:r>
            <a:r>
              <a:rPr lang="en-US" sz="4000" dirty="0" err="1"/>
              <a:t>cada</a:t>
            </a:r>
            <a:r>
              <a:rPr lang="en-US" sz="4000" dirty="0"/>
              <a:t> um </a:t>
            </a:r>
            <a:r>
              <a:rPr lang="en-US" sz="4000" dirty="0" err="1"/>
              <a:t>desses</a:t>
            </a:r>
            <a:r>
              <a:rPr lang="en-US" sz="4000" dirty="0"/>
              <a:t> </a:t>
            </a:r>
            <a:r>
              <a:rPr lang="en-US" sz="4000" dirty="0" err="1"/>
              <a:t>serviços</a:t>
            </a:r>
            <a:r>
              <a:rPr lang="en-US" sz="4000" dirty="0"/>
              <a:t> de </a:t>
            </a:r>
            <a:r>
              <a:rPr lang="en-US" sz="4000" dirty="0" err="1"/>
              <a:t>infraestrutura</a:t>
            </a:r>
            <a:r>
              <a:rPr lang="en-US" sz="4000" dirty="0"/>
              <a:t>.” - Caelum</a:t>
            </a:r>
            <a:endParaRPr lang="en-BR" sz="4000" dirty="0"/>
          </a:p>
        </p:txBody>
      </p:sp>
      <p:sp>
        <p:nvSpPr>
          <p:cNvPr id="4" name="Slide Number Placeholder 3">
            <a:extLst>
              <a:ext uri="{FF2B5EF4-FFF2-40B4-BE49-F238E27FC236}">
                <a16:creationId xmlns:a16="http://schemas.microsoft.com/office/drawing/2014/main" id="{68C37A70-C444-4A45-8B0A-222B5ECCB3D5}"/>
              </a:ext>
            </a:extLst>
          </p:cNvPr>
          <p:cNvSpPr>
            <a:spLocks noGrp="1"/>
          </p:cNvSpPr>
          <p:nvPr>
            <p:ph type="sldNum" sz="quarter" idx="12"/>
          </p:nvPr>
        </p:nvSpPr>
        <p:spPr/>
        <p:txBody>
          <a:bodyPr/>
          <a:lstStyle/>
          <a:p>
            <a:fld id="{49681629-7BDC-5E48-8567-1098642794C1}" type="slidenum">
              <a:rPr lang="pt-BR" smtClean="0"/>
              <a:pPr/>
              <a:t>11</a:t>
            </a:fld>
            <a:endParaRPr lang="pt-BR" dirty="0"/>
          </a:p>
        </p:txBody>
      </p:sp>
    </p:spTree>
    <p:extLst>
      <p:ext uri="{BB962C8B-B14F-4D97-AF65-F5344CB8AC3E}">
        <p14:creationId xmlns:p14="http://schemas.microsoft.com/office/powerpoint/2010/main" val="59079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12</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rPr>
              <a:t>JAVA EE </a:t>
            </a:r>
            <a:endParaRPr lang="pt-BR" sz="4800" b="1" dirty="0">
              <a:solidFill>
                <a:schemeClr val="bg1"/>
              </a:solidFill>
            </a:endParaRPr>
          </a:p>
        </p:txBody>
      </p:sp>
      <p:pic>
        <p:nvPicPr>
          <p:cNvPr id="8" name="Picture 7" descr="A screenshot of a cell phone&#10;&#10;Description automatically generated">
            <a:extLst>
              <a:ext uri="{FF2B5EF4-FFF2-40B4-BE49-F238E27FC236}">
                <a16:creationId xmlns:a16="http://schemas.microsoft.com/office/drawing/2014/main" id="{965E3CFE-87B2-0445-8DE4-3CC781DC9BBB}"/>
              </a:ext>
            </a:extLst>
          </p:cNvPr>
          <p:cNvPicPr>
            <a:picLocks noChangeAspect="1"/>
          </p:cNvPicPr>
          <p:nvPr/>
        </p:nvPicPr>
        <p:blipFill>
          <a:blip r:embed="rId2"/>
          <a:stretch>
            <a:fillRect/>
          </a:stretch>
        </p:blipFill>
        <p:spPr>
          <a:xfrm>
            <a:off x="1235675" y="1289859"/>
            <a:ext cx="9193427" cy="4501669"/>
          </a:xfrm>
          <a:prstGeom prst="rect">
            <a:avLst/>
          </a:prstGeom>
        </p:spPr>
      </p:pic>
    </p:spTree>
    <p:extLst>
      <p:ext uri="{BB962C8B-B14F-4D97-AF65-F5344CB8AC3E}">
        <p14:creationId xmlns:p14="http://schemas.microsoft.com/office/powerpoint/2010/main" val="139275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13</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Ferramentas</a:t>
            </a:r>
            <a:r>
              <a:rPr lang="en-US" sz="4800" dirty="0">
                <a:solidFill>
                  <a:schemeClr val="bg1"/>
                </a:solidFill>
              </a:rPr>
              <a:t> </a:t>
            </a:r>
            <a:endParaRPr lang="pt-BR" sz="4800" b="1" dirty="0">
              <a:solidFill>
                <a:schemeClr val="bg1"/>
              </a:solidFill>
            </a:endParaRP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391886" y="1282535"/>
            <a:ext cx="5215812" cy="4807116"/>
          </a:xfrm>
        </p:spPr>
        <p:txBody>
          <a:bodyPr>
            <a:normAutofit/>
          </a:bodyPr>
          <a:lstStyle/>
          <a:p>
            <a:pPr algn="just"/>
            <a:r>
              <a:rPr lang="en-US" b="1" dirty="0"/>
              <a:t> 01 . Eclipse IDE : </a:t>
            </a:r>
            <a:r>
              <a:rPr lang="pt-BR" dirty="0"/>
              <a:t>É uma IDE (</a:t>
            </a:r>
            <a:r>
              <a:rPr lang="pt-BR" dirty="0" err="1"/>
              <a:t>integrated</a:t>
            </a:r>
            <a:r>
              <a:rPr lang="pt-BR" dirty="0"/>
              <a:t> </a:t>
            </a:r>
            <a:r>
              <a:rPr lang="pt-BR" dirty="0" err="1"/>
              <a:t>development</a:t>
            </a:r>
            <a:r>
              <a:rPr lang="pt-BR" dirty="0"/>
              <a:t> </a:t>
            </a:r>
            <a:r>
              <a:rPr lang="pt-BR" dirty="0" err="1"/>
              <a:t>environment</a:t>
            </a:r>
            <a:r>
              <a:rPr lang="pt-BR" dirty="0"/>
              <a:t>). Diferente de uma RAD, onde o objetivo é desenvolver o mais rápido possível através do </a:t>
            </a:r>
            <a:r>
              <a:rPr lang="pt-BR" i="1" dirty="0"/>
              <a:t>arrastar-e-soltar do mouse</a:t>
            </a:r>
            <a:r>
              <a:rPr lang="pt-BR" dirty="0"/>
              <a:t>, onde montanhas de código são gerados em background, uma IDE te auxilia no desenvolvimento, evitando se intrometer.</a:t>
            </a:r>
          </a:p>
          <a:p>
            <a:pPr algn="just"/>
            <a:endParaRPr lang="en-US" b="1" dirty="0"/>
          </a:p>
          <a:p>
            <a:endParaRPr lang="en-BR"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929" y="1282535"/>
            <a:ext cx="5829105" cy="3845378"/>
          </a:xfrm>
          <a:prstGeom prst="rect">
            <a:avLst/>
          </a:prstGeom>
        </p:spPr>
      </p:pic>
    </p:spTree>
    <p:extLst>
      <p:ext uri="{BB962C8B-B14F-4D97-AF65-F5344CB8AC3E}">
        <p14:creationId xmlns:p14="http://schemas.microsoft.com/office/powerpoint/2010/main" val="175489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14</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Ferramentas</a:t>
            </a:r>
            <a:r>
              <a:rPr lang="en-US" sz="4800" dirty="0">
                <a:solidFill>
                  <a:schemeClr val="bg1"/>
                </a:solidFill>
              </a:rPr>
              <a:t> </a:t>
            </a:r>
            <a:endParaRPr lang="pt-BR" sz="4800" b="1" dirty="0">
              <a:solidFill>
                <a:schemeClr val="bg1"/>
              </a:solidFill>
            </a:endParaRP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447870" y="3015908"/>
            <a:ext cx="6260841" cy="1605192"/>
          </a:xfrm>
        </p:spPr>
        <p:txBody>
          <a:bodyPr>
            <a:normAutofit/>
          </a:bodyPr>
          <a:lstStyle/>
          <a:p>
            <a:pPr algn="just"/>
            <a:r>
              <a:rPr lang="pt-BR" b="1" dirty="0"/>
              <a:t>02. GIT: </a:t>
            </a:r>
            <a:r>
              <a:rPr lang="pt-BR" dirty="0"/>
              <a:t>É um sistema de controle de versão distribuído para rastrear alterações no código-fonte durante o desenvolvimento do software.</a:t>
            </a:r>
          </a:p>
          <a:p>
            <a:endParaRPr lang="en-US" b="1" dirty="0"/>
          </a:p>
          <a:p>
            <a:endParaRPr lang="en-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543" y="2887727"/>
            <a:ext cx="4467732" cy="1861555"/>
          </a:xfrm>
          <a:prstGeom prst="rect">
            <a:avLst/>
          </a:prstGeom>
        </p:spPr>
      </p:pic>
    </p:spTree>
    <p:extLst>
      <p:ext uri="{BB962C8B-B14F-4D97-AF65-F5344CB8AC3E}">
        <p14:creationId xmlns:p14="http://schemas.microsoft.com/office/powerpoint/2010/main" val="117523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15</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Ferramentas</a:t>
            </a:r>
            <a:r>
              <a:rPr lang="en-US" sz="4800" dirty="0">
                <a:solidFill>
                  <a:schemeClr val="bg1"/>
                </a:solidFill>
              </a:rPr>
              <a:t> </a:t>
            </a:r>
            <a:endParaRPr lang="pt-BR" sz="4800" b="1" dirty="0">
              <a:solidFill>
                <a:schemeClr val="bg1"/>
              </a:solidFill>
            </a:endParaRP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391886" y="2971376"/>
            <a:ext cx="5924938" cy="4807116"/>
          </a:xfrm>
        </p:spPr>
        <p:txBody>
          <a:bodyPr>
            <a:normAutofit/>
          </a:bodyPr>
          <a:lstStyle/>
          <a:p>
            <a:pPr algn="just"/>
            <a:r>
              <a:rPr lang="pt-BR" b="1" dirty="0"/>
              <a:t>03. GITHUB: </a:t>
            </a:r>
            <a:r>
              <a:rPr lang="pt-BR" dirty="0"/>
              <a:t>A GitHub, Inc. oferece hospedagem para controle de versão de desenvolvimento de software usando o </a:t>
            </a:r>
            <a:r>
              <a:rPr lang="pt-BR" dirty="0" err="1"/>
              <a:t>Git</a:t>
            </a:r>
            <a:r>
              <a:rPr lang="pt-BR" dirty="0"/>
              <a:t>. </a:t>
            </a:r>
          </a:p>
          <a:p>
            <a:pPr algn="just"/>
            <a:endParaRPr lang="en-US" b="1" dirty="0"/>
          </a:p>
          <a:p>
            <a:endParaRPr lang="en-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824" y="2218353"/>
            <a:ext cx="5335166" cy="2987693"/>
          </a:xfrm>
          <a:prstGeom prst="rect">
            <a:avLst/>
          </a:prstGeom>
        </p:spPr>
      </p:pic>
    </p:spTree>
    <p:extLst>
      <p:ext uri="{BB962C8B-B14F-4D97-AF65-F5344CB8AC3E}">
        <p14:creationId xmlns:p14="http://schemas.microsoft.com/office/powerpoint/2010/main" val="19798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16</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Ferramentas</a:t>
            </a:r>
            <a:r>
              <a:rPr lang="en-US" sz="4800" dirty="0">
                <a:solidFill>
                  <a:schemeClr val="bg1"/>
                </a:solidFill>
              </a:rPr>
              <a:t> </a:t>
            </a:r>
            <a:endParaRPr lang="pt-BR" sz="4800" b="1" dirty="0">
              <a:solidFill>
                <a:schemeClr val="bg1"/>
              </a:solidFill>
            </a:endParaRP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438539" y="2542168"/>
            <a:ext cx="6913983" cy="1843220"/>
          </a:xfrm>
        </p:spPr>
        <p:txBody>
          <a:bodyPr>
            <a:normAutofit/>
          </a:bodyPr>
          <a:lstStyle/>
          <a:p>
            <a:pPr algn="just"/>
            <a:r>
              <a:rPr lang="pt-BR" b="1" dirty="0"/>
              <a:t>04. POSTGRESQL: </a:t>
            </a:r>
            <a:r>
              <a:rPr lang="pt-BR" dirty="0"/>
              <a:t>É um sistema de gerenciamento de banco de dados relacional (RDBMS) gratuito e de código aberto, enfatizando a extensibilidade e a conformidade com os padrões técnicos.</a:t>
            </a:r>
            <a:endParaRPr lang="en-US" dirty="0"/>
          </a:p>
          <a:p>
            <a:endParaRPr lang="en-US" b="1" dirty="0"/>
          </a:p>
          <a:p>
            <a:endParaRPr lang="en-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548" y="2148470"/>
            <a:ext cx="3895757" cy="2927383"/>
          </a:xfrm>
          <a:prstGeom prst="rect">
            <a:avLst/>
          </a:prstGeom>
        </p:spPr>
      </p:pic>
    </p:spTree>
    <p:extLst>
      <p:ext uri="{BB962C8B-B14F-4D97-AF65-F5344CB8AC3E}">
        <p14:creationId xmlns:p14="http://schemas.microsoft.com/office/powerpoint/2010/main" val="317493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17</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Ferramentas</a:t>
            </a:r>
            <a:r>
              <a:rPr lang="en-US" sz="4800" dirty="0">
                <a:solidFill>
                  <a:schemeClr val="bg1"/>
                </a:solidFill>
              </a:rPr>
              <a:t> </a:t>
            </a:r>
            <a:endParaRPr lang="pt-BR" sz="4800" b="1" dirty="0">
              <a:solidFill>
                <a:schemeClr val="bg1"/>
              </a:solidFill>
            </a:endParaRP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197016" y="1236735"/>
            <a:ext cx="11842582" cy="5491885"/>
          </a:xfrm>
        </p:spPr>
        <p:txBody>
          <a:bodyPr>
            <a:normAutofit/>
          </a:bodyPr>
          <a:lstStyle/>
          <a:p>
            <a:r>
              <a:rPr lang="pt-BR" b="1" dirty="0"/>
              <a:t>05. MAVEN:</a:t>
            </a:r>
            <a:r>
              <a:rPr lang="pt-BR" dirty="0"/>
              <a:t> O </a:t>
            </a:r>
            <a:r>
              <a:rPr lang="pt-BR" dirty="0" err="1"/>
              <a:t>Maven</a:t>
            </a:r>
            <a:r>
              <a:rPr lang="pt-BR" dirty="0"/>
              <a:t> é uma ferramenta de gerenciamento de dependências e do ciclo de vida de projetos de software no sentido técnico. Isso inclui:</a:t>
            </a:r>
          </a:p>
          <a:p>
            <a:pPr marL="342900" indent="-342900">
              <a:buFont typeface="Arial" panose="020B0604020202020204" pitchFamily="34" charset="0"/>
              <a:buChar char="•"/>
            </a:pPr>
            <a:r>
              <a:rPr lang="pt-BR" dirty="0"/>
              <a:t>Facilitar a compilação do código, o empacotamento (JAR, WAR, EAR, …), a execução de testes unitários, etc.</a:t>
            </a:r>
          </a:p>
          <a:p>
            <a:pPr marL="342900" indent="-342900">
              <a:buFont typeface="Arial" panose="020B0604020202020204" pitchFamily="34" charset="0"/>
              <a:buChar char="•"/>
            </a:pPr>
            <a:r>
              <a:rPr lang="pt-BR" dirty="0"/>
              <a:t>Unificar e automatizar o processo de geração do sistema. Nada mais de uma coleção de passos e scripts a serem executados manualmente.</a:t>
            </a:r>
          </a:p>
          <a:p>
            <a:pPr marL="342900" indent="-342900">
              <a:buFont typeface="Arial" panose="020B0604020202020204" pitchFamily="34" charset="0"/>
              <a:buChar char="•"/>
            </a:pPr>
            <a:r>
              <a:rPr lang="pt-BR" dirty="0"/>
              <a:t>Centralizar informações organizadas do projeto, incluindo suas dependências, resultados de testes, documentação, etc.</a:t>
            </a:r>
          </a:p>
          <a:p>
            <a:pPr marL="342900" indent="-342900">
              <a:buFont typeface="Arial" panose="020B0604020202020204" pitchFamily="34" charset="0"/>
              <a:buChar char="•"/>
            </a:pPr>
            <a:r>
              <a:rPr lang="pt-BR" dirty="0"/>
              <a:t>Reforçar boas práticas de desenvolvimento, tais como: separação de classes de teste das classes do sistema, uso de convenções de nomes e diretórios, etc.</a:t>
            </a:r>
          </a:p>
          <a:p>
            <a:pPr marL="342900" indent="-342900">
              <a:buFont typeface="Arial" panose="020B0604020202020204" pitchFamily="34" charset="0"/>
              <a:buChar char="•"/>
            </a:pPr>
            <a:r>
              <a:rPr lang="pt-BR" dirty="0"/>
              <a:t>Ajuda no controle das versões geradas (</a:t>
            </a:r>
            <a:r>
              <a:rPr lang="pt-BR" i="1" dirty="0"/>
              <a:t>releases</a:t>
            </a:r>
            <a:r>
              <a:rPr lang="pt-BR" dirty="0"/>
              <a:t>) dos seus projetos.</a:t>
            </a:r>
          </a:p>
          <a:p>
            <a:endParaRPr lang="en-BR" dirty="0"/>
          </a:p>
        </p:txBody>
      </p:sp>
    </p:spTree>
    <p:extLst>
      <p:ext uri="{BB962C8B-B14F-4D97-AF65-F5344CB8AC3E}">
        <p14:creationId xmlns:p14="http://schemas.microsoft.com/office/powerpoint/2010/main" val="397509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18</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Ferramentas</a:t>
            </a:r>
            <a:r>
              <a:rPr lang="en-US" sz="4800" dirty="0">
                <a:solidFill>
                  <a:schemeClr val="bg1"/>
                </a:solidFill>
              </a:rPr>
              <a:t> </a:t>
            </a:r>
            <a:endParaRPr lang="pt-BR" sz="4800" b="1" dirty="0">
              <a:solidFill>
                <a:schemeClr val="bg1"/>
              </a:solidFill>
            </a:endParaRP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438539" y="2542168"/>
            <a:ext cx="5439747" cy="1843220"/>
          </a:xfrm>
        </p:spPr>
        <p:txBody>
          <a:bodyPr>
            <a:normAutofit/>
          </a:bodyPr>
          <a:lstStyle/>
          <a:p>
            <a:pPr algn="just"/>
            <a:r>
              <a:rPr lang="pt-BR" b="1" dirty="0"/>
              <a:t>04. JDK: </a:t>
            </a:r>
            <a:r>
              <a:rPr lang="pt-BR" dirty="0"/>
              <a:t>É </a:t>
            </a:r>
            <a:r>
              <a:rPr lang="pt-BR" dirty="0" err="1"/>
              <a:t>OpenJDK</a:t>
            </a:r>
            <a:r>
              <a:rPr lang="pt-BR" dirty="0"/>
              <a:t> é uma implementação livre e gratuita da plataforma Java.</a:t>
            </a:r>
            <a:endParaRPr lang="en-US" b="1" dirty="0"/>
          </a:p>
          <a:p>
            <a:endParaRPr lang="en-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777" y="2322770"/>
            <a:ext cx="5047638" cy="2282016"/>
          </a:xfrm>
          <a:prstGeom prst="rect">
            <a:avLst/>
          </a:prstGeom>
        </p:spPr>
      </p:pic>
    </p:spTree>
    <p:extLst>
      <p:ext uri="{BB962C8B-B14F-4D97-AF65-F5344CB8AC3E}">
        <p14:creationId xmlns:p14="http://schemas.microsoft.com/office/powerpoint/2010/main" val="48379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19</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Criar</a:t>
            </a:r>
            <a:r>
              <a:rPr lang="en-US" sz="4800" dirty="0">
                <a:solidFill>
                  <a:schemeClr val="bg1"/>
                </a:solidFill>
              </a:rPr>
              <a:t> </a:t>
            </a:r>
            <a:r>
              <a:rPr lang="en-US" sz="4800" dirty="0" err="1">
                <a:solidFill>
                  <a:schemeClr val="bg1"/>
                </a:solidFill>
              </a:rPr>
              <a:t>conta</a:t>
            </a:r>
            <a:r>
              <a:rPr lang="en-US" sz="4800" dirty="0">
                <a:solidFill>
                  <a:schemeClr val="bg1"/>
                </a:solidFill>
              </a:rPr>
              <a:t> no GITHUB </a:t>
            </a:r>
            <a:endParaRPr lang="pt-BR" sz="4800" b="1" dirty="0">
              <a:solidFill>
                <a:schemeClr val="bg1"/>
              </a:solidFill>
            </a:endParaRP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93746" y="1245213"/>
            <a:ext cx="5439747" cy="1843220"/>
          </a:xfrm>
        </p:spPr>
        <p:txBody>
          <a:bodyPr>
            <a:normAutofit/>
          </a:bodyPr>
          <a:lstStyle/>
          <a:p>
            <a:pPr algn="just"/>
            <a:r>
              <a:rPr lang="pt-BR" b="1" dirty="0"/>
              <a:t>ACESSE: </a:t>
            </a:r>
            <a:r>
              <a:rPr lang="en-US" dirty="0">
                <a:hlinkClick r:id="rId2"/>
              </a:rPr>
              <a:t>https://github.com/join</a:t>
            </a:r>
            <a:endParaRPr lang="en-US" b="1" dirty="0"/>
          </a:p>
          <a:p>
            <a:endParaRPr lang="en-BR" dirty="0"/>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235" y="2096539"/>
            <a:ext cx="7754447" cy="3800408"/>
          </a:xfrm>
          <a:prstGeom prst="rect">
            <a:avLst/>
          </a:prstGeom>
        </p:spPr>
      </p:pic>
    </p:spTree>
    <p:extLst>
      <p:ext uri="{BB962C8B-B14F-4D97-AF65-F5344CB8AC3E}">
        <p14:creationId xmlns:p14="http://schemas.microsoft.com/office/powerpoint/2010/main" val="300559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A763-242F-3943-99A5-60A1DC038282}"/>
              </a:ext>
            </a:extLst>
          </p:cNvPr>
          <p:cNvSpPr>
            <a:spLocks noGrp="1"/>
          </p:cNvSpPr>
          <p:nvPr>
            <p:ph type="title"/>
          </p:nvPr>
        </p:nvSpPr>
        <p:spPr/>
        <p:txBody>
          <a:bodyPr/>
          <a:lstStyle/>
          <a:p>
            <a:r>
              <a:rPr lang="en-BR" dirty="0"/>
              <a:t>Quem eu sou?</a:t>
            </a:r>
          </a:p>
        </p:txBody>
      </p:sp>
      <p:sp>
        <p:nvSpPr>
          <p:cNvPr id="3" name="Content Placeholder 2">
            <a:extLst>
              <a:ext uri="{FF2B5EF4-FFF2-40B4-BE49-F238E27FC236}">
                <a16:creationId xmlns:a16="http://schemas.microsoft.com/office/drawing/2014/main" id="{1D119544-5621-7F4A-9E59-3950B69CCC8F}"/>
              </a:ext>
            </a:extLst>
          </p:cNvPr>
          <p:cNvSpPr>
            <a:spLocks noGrp="1"/>
          </p:cNvSpPr>
          <p:nvPr>
            <p:ph idx="1"/>
          </p:nvPr>
        </p:nvSpPr>
        <p:spPr/>
        <p:txBody>
          <a:bodyPr/>
          <a:lstStyle/>
          <a:p>
            <a:r>
              <a:rPr lang="en-BR" dirty="0"/>
              <a:t>João Pedro Machado Milhome</a:t>
            </a:r>
          </a:p>
          <a:p>
            <a:r>
              <a:rPr lang="en-BR" dirty="0"/>
              <a:t>24 Anos</a:t>
            </a:r>
          </a:p>
          <a:p>
            <a:r>
              <a:rPr lang="en-BR" dirty="0"/>
              <a:t>Graduado na UCB em ciência da computação. </a:t>
            </a:r>
          </a:p>
          <a:p>
            <a:r>
              <a:rPr lang="en-BR" dirty="0"/>
              <a:t>Só isso msm. </a:t>
            </a:r>
          </a:p>
          <a:p>
            <a:r>
              <a:rPr lang="en-US" dirty="0"/>
              <a:t>C</a:t>
            </a:r>
            <a:r>
              <a:rPr lang="en-BR" dirty="0"/>
              <a:t>ontato : joaom.dev@hotmail.com</a:t>
            </a:r>
          </a:p>
        </p:txBody>
      </p:sp>
      <p:sp>
        <p:nvSpPr>
          <p:cNvPr id="4" name="Slide Number Placeholder 3">
            <a:extLst>
              <a:ext uri="{FF2B5EF4-FFF2-40B4-BE49-F238E27FC236}">
                <a16:creationId xmlns:a16="http://schemas.microsoft.com/office/drawing/2014/main" id="{756C41BD-40E7-9747-A771-F9BD4B5A0785}"/>
              </a:ext>
            </a:extLst>
          </p:cNvPr>
          <p:cNvSpPr>
            <a:spLocks noGrp="1"/>
          </p:cNvSpPr>
          <p:nvPr>
            <p:ph type="sldNum" sz="quarter" idx="12"/>
          </p:nvPr>
        </p:nvSpPr>
        <p:spPr/>
        <p:txBody>
          <a:bodyPr/>
          <a:lstStyle/>
          <a:p>
            <a:fld id="{49681629-7BDC-5E48-8567-1098642794C1}" type="slidenum">
              <a:rPr lang="pt-BR" smtClean="0"/>
              <a:pPr/>
              <a:t>2</a:t>
            </a:fld>
            <a:endParaRPr lang="pt-BR" dirty="0"/>
          </a:p>
        </p:txBody>
      </p:sp>
    </p:spTree>
    <p:extLst>
      <p:ext uri="{BB962C8B-B14F-4D97-AF65-F5344CB8AC3E}">
        <p14:creationId xmlns:p14="http://schemas.microsoft.com/office/powerpoint/2010/main" val="39882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20</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Instalar</a:t>
            </a:r>
            <a:r>
              <a:rPr lang="en-US" sz="4800" dirty="0">
                <a:solidFill>
                  <a:schemeClr val="bg1"/>
                </a:solidFill>
              </a:rPr>
              <a:t> GIT</a:t>
            </a:r>
            <a:endParaRPr lang="pt-BR" sz="4800" b="1" dirty="0">
              <a:solidFill>
                <a:schemeClr val="bg1"/>
              </a:solidFill>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360" y="2188775"/>
            <a:ext cx="6433236" cy="3802350"/>
          </a:xfrm>
          <a:prstGeom prst="rect">
            <a:avLst/>
          </a:prstGeom>
        </p:spPr>
      </p:pic>
    </p:spTree>
    <p:extLst>
      <p:ext uri="{BB962C8B-B14F-4D97-AF65-F5344CB8AC3E}">
        <p14:creationId xmlns:p14="http://schemas.microsoft.com/office/powerpoint/2010/main" val="248000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21</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bg1"/>
                </a:solidFill>
              </a:rPr>
              <a:t>GIT</a:t>
            </a:r>
            <a:endParaRPr lang="pt-BR" sz="4800" b="1" dirty="0">
              <a:solidFill>
                <a:schemeClr val="bg1"/>
              </a:solidFill>
            </a:endParaRPr>
          </a:p>
        </p:txBody>
      </p:sp>
      <p:sp>
        <p:nvSpPr>
          <p:cNvPr id="2" name="Rectangle 1">
            <a:extLst>
              <a:ext uri="{FF2B5EF4-FFF2-40B4-BE49-F238E27FC236}">
                <a16:creationId xmlns:a16="http://schemas.microsoft.com/office/drawing/2014/main" id="{52EFA69E-8C4E-8646-A097-F2366ACC70A2}"/>
              </a:ext>
            </a:extLst>
          </p:cNvPr>
          <p:cNvSpPr/>
          <p:nvPr/>
        </p:nvSpPr>
        <p:spPr>
          <a:xfrm>
            <a:off x="1818043" y="1775012"/>
            <a:ext cx="8184540" cy="923330"/>
          </a:xfrm>
          <a:prstGeom prst="rect">
            <a:avLst/>
          </a:prstGeom>
        </p:spPr>
        <p:txBody>
          <a:bodyPr wrap="square">
            <a:spAutoFit/>
          </a:bodyPr>
          <a:lstStyle/>
          <a:p>
            <a:pPr algn="ctr"/>
            <a:r>
              <a:rPr lang="en-BR" dirty="0"/>
              <a:t>Acessar o Link para colocar nome e o usuario do GIT</a:t>
            </a:r>
          </a:p>
          <a:p>
            <a:pPr algn="ctr"/>
            <a:endParaRPr lang="en-BR" dirty="0"/>
          </a:p>
          <a:p>
            <a:pPr algn="ctr"/>
            <a:r>
              <a:rPr lang="en-BR" dirty="0"/>
              <a:t>http://bit.ly/2wcmVSH</a:t>
            </a:r>
          </a:p>
        </p:txBody>
      </p:sp>
    </p:spTree>
    <p:extLst>
      <p:ext uri="{BB962C8B-B14F-4D97-AF65-F5344CB8AC3E}">
        <p14:creationId xmlns:p14="http://schemas.microsoft.com/office/powerpoint/2010/main" val="1767186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22</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Clonar</a:t>
            </a:r>
            <a:r>
              <a:rPr lang="en-US" sz="4800" dirty="0">
                <a:solidFill>
                  <a:schemeClr val="bg1"/>
                </a:solidFill>
              </a:rPr>
              <a:t> um </a:t>
            </a:r>
            <a:r>
              <a:rPr lang="en-US" sz="4800" dirty="0" err="1">
                <a:solidFill>
                  <a:schemeClr val="bg1"/>
                </a:solidFill>
              </a:rPr>
              <a:t>projeto</a:t>
            </a:r>
            <a:endParaRPr lang="pt-BR" sz="4800" b="1" dirty="0">
              <a:solidFill>
                <a:schemeClr val="bg1"/>
              </a:solidFill>
            </a:endParaRPr>
          </a:p>
        </p:txBody>
      </p:sp>
      <p:sp>
        <p:nvSpPr>
          <p:cNvPr id="2" name="Rectangle 1">
            <a:extLst>
              <a:ext uri="{FF2B5EF4-FFF2-40B4-BE49-F238E27FC236}">
                <a16:creationId xmlns:a16="http://schemas.microsoft.com/office/drawing/2014/main" id="{CDE8CA8E-7248-3C4F-B8F8-19B03A00B6AE}"/>
              </a:ext>
            </a:extLst>
          </p:cNvPr>
          <p:cNvSpPr/>
          <p:nvPr/>
        </p:nvSpPr>
        <p:spPr>
          <a:xfrm>
            <a:off x="3339315" y="3244334"/>
            <a:ext cx="5513369" cy="369332"/>
          </a:xfrm>
          <a:prstGeom prst="rect">
            <a:avLst/>
          </a:prstGeom>
        </p:spPr>
        <p:txBody>
          <a:bodyPr wrap="none">
            <a:spAutoFit/>
          </a:bodyPr>
          <a:lstStyle/>
          <a:p>
            <a:r>
              <a:rPr lang="en-BR" dirty="0">
                <a:hlinkClick r:id="rId2"/>
              </a:rPr>
              <a:t>https://rogerdudler.github.io/git-guide/index.pt_BR.html</a:t>
            </a:r>
            <a:r>
              <a:rPr lang="en-BR" dirty="0"/>
              <a:t> </a:t>
            </a:r>
          </a:p>
        </p:txBody>
      </p:sp>
    </p:spTree>
    <p:extLst>
      <p:ext uri="{BB962C8B-B14F-4D97-AF65-F5344CB8AC3E}">
        <p14:creationId xmlns:p14="http://schemas.microsoft.com/office/powerpoint/2010/main" val="427401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23</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rPr>
              <a:t>Clonar</a:t>
            </a:r>
            <a:r>
              <a:rPr lang="en-US" sz="4800" dirty="0">
                <a:solidFill>
                  <a:schemeClr val="bg1"/>
                </a:solidFill>
              </a:rPr>
              <a:t> um </a:t>
            </a:r>
            <a:r>
              <a:rPr lang="en-US" sz="4800" dirty="0" err="1">
                <a:solidFill>
                  <a:schemeClr val="bg1"/>
                </a:solidFill>
              </a:rPr>
              <a:t>projeto</a:t>
            </a:r>
            <a:endParaRPr lang="pt-BR" sz="4800" b="1" dirty="0">
              <a:solidFill>
                <a:schemeClr val="bg1"/>
              </a:solidFill>
            </a:endParaRPr>
          </a:p>
        </p:txBody>
      </p:sp>
      <p:sp>
        <p:nvSpPr>
          <p:cNvPr id="2" name="Rectangle 1">
            <a:extLst>
              <a:ext uri="{FF2B5EF4-FFF2-40B4-BE49-F238E27FC236}">
                <a16:creationId xmlns:a16="http://schemas.microsoft.com/office/drawing/2014/main" id="{CDE8CA8E-7248-3C4F-B8F8-19B03A00B6AE}"/>
              </a:ext>
            </a:extLst>
          </p:cNvPr>
          <p:cNvSpPr/>
          <p:nvPr/>
        </p:nvSpPr>
        <p:spPr>
          <a:xfrm>
            <a:off x="3339315" y="3244334"/>
            <a:ext cx="4846455" cy="369332"/>
          </a:xfrm>
          <a:prstGeom prst="rect">
            <a:avLst/>
          </a:prstGeom>
        </p:spPr>
        <p:txBody>
          <a:bodyPr wrap="none">
            <a:spAutoFit/>
          </a:bodyPr>
          <a:lstStyle/>
          <a:p>
            <a:r>
              <a:rPr lang="en-US" dirty="0">
                <a:hlinkClick r:id="rId2"/>
              </a:rPr>
              <a:t>https://github.com/Jpmmdf/projeto-base-jpa-cdi</a:t>
            </a:r>
            <a:r>
              <a:rPr lang="en-US" dirty="0"/>
              <a:t> </a:t>
            </a:r>
            <a:endParaRPr lang="en-BR" dirty="0"/>
          </a:p>
        </p:txBody>
      </p:sp>
    </p:spTree>
    <p:extLst>
      <p:ext uri="{BB962C8B-B14F-4D97-AF65-F5344CB8AC3E}">
        <p14:creationId xmlns:p14="http://schemas.microsoft.com/office/powerpoint/2010/main" val="3323655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24</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800" b="1" dirty="0">
                <a:solidFill>
                  <a:schemeClr val="bg1"/>
                </a:solidFill>
              </a:rPr>
              <a:t>Instalar Ferramentas</a:t>
            </a: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174610" y="1212940"/>
            <a:ext cx="11784123" cy="4617705"/>
          </a:xfrm>
        </p:spPr>
        <p:txBody>
          <a:bodyPr>
            <a:noAutofit/>
          </a:bodyPr>
          <a:lstStyle/>
          <a:p>
            <a:pPr algn="just"/>
            <a:r>
              <a:rPr lang="pt-BR" sz="1800" dirty="0"/>
              <a:t>Instale a JDK </a:t>
            </a:r>
          </a:p>
          <a:p>
            <a:pPr algn="just"/>
            <a:r>
              <a:rPr lang="pt-BR" sz="1800" dirty="0">
                <a:hlinkClick r:id="rId2"/>
              </a:rPr>
              <a:t>https://jdk.java.net/13/</a:t>
            </a:r>
            <a:endParaRPr lang="pt-BR" sz="1800" dirty="0"/>
          </a:p>
          <a:p>
            <a:pPr algn="just"/>
            <a:r>
              <a:rPr lang="pt-BR" sz="1800" dirty="0"/>
              <a:t>Instalar o </a:t>
            </a:r>
            <a:r>
              <a:rPr lang="pt-BR" sz="1800" dirty="0" err="1"/>
              <a:t>Maven</a:t>
            </a:r>
            <a:r>
              <a:rPr lang="pt-BR" sz="1800" dirty="0"/>
              <a:t> </a:t>
            </a:r>
          </a:p>
          <a:p>
            <a:pPr algn="just"/>
            <a:r>
              <a:rPr lang="pt-BR" sz="1800" dirty="0">
                <a:hlinkClick r:id="rId3"/>
              </a:rPr>
              <a:t>https://dicasdejava.com.br/como-instalar-o-maven-no-windows/</a:t>
            </a:r>
            <a:endParaRPr lang="pt-BR" sz="1800" dirty="0"/>
          </a:p>
          <a:p>
            <a:pPr algn="just"/>
            <a:r>
              <a:rPr lang="pt-BR" sz="1800" dirty="0"/>
              <a:t>Instalar o </a:t>
            </a:r>
            <a:r>
              <a:rPr lang="pt-BR" sz="1800" dirty="0" err="1"/>
              <a:t>Postgres</a:t>
            </a:r>
            <a:endParaRPr lang="pt-BR" sz="1800" dirty="0"/>
          </a:p>
          <a:p>
            <a:pPr algn="just"/>
            <a:r>
              <a:rPr lang="pt-BR" sz="1800" dirty="0">
                <a:hlinkClick r:id="rId4"/>
              </a:rPr>
              <a:t>https://www.postgresql.org/download/</a:t>
            </a:r>
            <a:r>
              <a:rPr lang="pt-BR" sz="1800" dirty="0"/>
              <a:t> </a:t>
            </a:r>
          </a:p>
          <a:p>
            <a:pPr algn="just"/>
            <a:r>
              <a:rPr lang="pt-BR" sz="1800" dirty="0"/>
              <a:t>Instalar o Eclipse</a:t>
            </a:r>
          </a:p>
          <a:p>
            <a:pPr algn="just"/>
            <a:r>
              <a:rPr lang="pt-BR" sz="1800" dirty="0">
                <a:hlinkClick r:id="rId5"/>
              </a:rPr>
              <a:t>https://www.eclipse.org/downloads/packages/installer</a:t>
            </a:r>
            <a:r>
              <a:rPr lang="pt-BR" sz="1800" dirty="0"/>
              <a:t> </a:t>
            </a:r>
          </a:p>
        </p:txBody>
      </p:sp>
    </p:spTree>
    <p:extLst>
      <p:ext uri="{BB962C8B-B14F-4D97-AF65-F5344CB8AC3E}">
        <p14:creationId xmlns:p14="http://schemas.microsoft.com/office/powerpoint/2010/main" val="14311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25</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800" b="1" dirty="0">
                <a:solidFill>
                  <a:schemeClr val="bg1"/>
                </a:solidFill>
              </a:rPr>
              <a:t>JPA</a:t>
            </a: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2917811" y="2632950"/>
            <a:ext cx="6118614" cy="1175258"/>
          </a:xfrm>
        </p:spPr>
        <p:txBody>
          <a:bodyPr>
            <a:noAutofit/>
          </a:bodyPr>
          <a:lstStyle/>
          <a:p>
            <a:pPr algn="just"/>
            <a:r>
              <a:rPr lang="pt-BR" sz="5400" dirty="0"/>
              <a:t>Entendendo o JPA</a:t>
            </a:r>
          </a:p>
        </p:txBody>
      </p:sp>
    </p:spTree>
    <p:extLst>
      <p:ext uri="{BB962C8B-B14F-4D97-AF65-F5344CB8AC3E}">
        <p14:creationId xmlns:p14="http://schemas.microsoft.com/office/powerpoint/2010/main" val="858581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FA8345-1AF2-B148-B311-0E5F1045BCAA}"/>
              </a:ext>
            </a:extLst>
          </p:cNvPr>
          <p:cNvSpPr>
            <a:spLocks noGrp="1"/>
          </p:cNvSpPr>
          <p:nvPr>
            <p:ph type="sldNum" sz="quarter" idx="12"/>
          </p:nvPr>
        </p:nvSpPr>
        <p:spPr/>
        <p:txBody>
          <a:bodyPr/>
          <a:lstStyle/>
          <a:p>
            <a:fld id="{49681629-7BDC-5E48-8567-1098642794C1}" type="slidenum">
              <a:rPr lang="pt-BR" smtClean="0"/>
              <a:pPr/>
              <a:t>26</a:t>
            </a:fld>
            <a:endParaRPr lang="pt-BR" dirty="0"/>
          </a:p>
        </p:txBody>
      </p:sp>
      <p:pic>
        <p:nvPicPr>
          <p:cNvPr id="8" name="Picture 7" descr="A screenshot of a cell phone&#10;&#10;Description automatically generated">
            <a:extLst>
              <a:ext uri="{FF2B5EF4-FFF2-40B4-BE49-F238E27FC236}">
                <a16:creationId xmlns:a16="http://schemas.microsoft.com/office/drawing/2014/main" id="{17BAC24D-FAC8-C54E-8EFD-5BEFE992A55D}"/>
              </a:ext>
            </a:extLst>
          </p:cNvPr>
          <p:cNvPicPr>
            <a:picLocks noChangeAspect="1"/>
          </p:cNvPicPr>
          <p:nvPr/>
        </p:nvPicPr>
        <p:blipFill>
          <a:blip r:embed="rId2"/>
          <a:stretch>
            <a:fillRect/>
          </a:stretch>
        </p:blipFill>
        <p:spPr>
          <a:xfrm>
            <a:off x="2150584" y="230746"/>
            <a:ext cx="8167308" cy="5745127"/>
          </a:xfrm>
          <a:prstGeom prst="rect">
            <a:avLst/>
          </a:prstGeom>
        </p:spPr>
      </p:pic>
    </p:spTree>
    <p:extLst>
      <p:ext uri="{BB962C8B-B14F-4D97-AF65-F5344CB8AC3E}">
        <p14:creationId xmlns:p14="http://schemas.microsoft.com/office/powerpoint/2010/main" val="938809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ED99-EA31-744C-BEE3-CD16EA1F0B7D}"/>
              </a:ext>
            </a:extLst>
          </p:cNvPr>
          <p:cNvSpPr>
            <a:spLocks noGrp="1"/>
          </p:cNvSpPr>
          <p:nvPr>
            <p:ph type="title"/>
          </p:nvPr>
        </p:nvSpPr>
        <p:spPr>
          <a:xfrm>
            <a:off x="472926" y="464952"/>
            <a:ext cx="10260592" cy="1175841"/>
          </a:xfrm>
        </p:spPr>
        <p:txBody>
          <a:bodyPr/>
          <a:lstStyle/>
          <a:p>
            <a:r>
              <a:rPr lang="en-BR" dirty="0"/>
              <a:t>Referência</a:t>
            </a:r>
          </a:p>
        </p:txBody>
      </p:sp>
      <p:sp>
        <p:nvSpPr>
          <p:cNvPr id="3" name="Text Placeholder 2">
            <a:extLst>
              <a:ext uri="{FF2B5EF4-FFF2-40B4-BE49-F238E27FC236}">
                <a16:creationId xmlns:a16="http://schemas.microsoft.com/office/drawing/2014/main" id="{46E88781-49D4-AF41-A362-87BE945D4EBE}"/>
              </a:ext>
            </a:extLst>
          </p:cNvPr>
          <p:cNvSpPr>
            <a:spLocks noGrp="1"/>
          </p:cNvSpPr>
          <p:nvPr>
            <p:ph type="body" idx="1"/>
          </p:nvPr>
        </p:nvSpPr>
        <p:spPr>
          <a:xfrm>
            <a:off x="532747" y="1863356"/>
            <a:ext cx="10515600" cy="606379"/>
          </a:xfrm>
        </p:spPr>
        <p:txBody>
          <a:bodyPr/>
          <a:lstStyle/>
          <a:p>
            <a:r>
              <a:rPr lang="en-US" dirty="0"/>
              <a:t>https://</a:t>
            </a:r>
            <a:r>
              <a:rPr lang="en-US" dirty="0" err="1"/>
              <a:t>www.caelum.com.br</a:t>
            </a:r>
            <a:r>
              <a:rPr lang="en-US" dirty="0"/>
              <a:t>/</a:t>
            </a:r>
            <a:r>
              <a:rPr lang="en-US" dirty="0" err="1"/>
              <a:t>apostila</a:t>
            </a:r>
            <a:r>
              <a:rPr lang="en-US" dirty="0"/>
              <a:t>-java-web/</a:t>
            </a:r>
            <a:endParaRPr lang="en-BR" dirty="0"/>
          </a:p>
        </p:txBody>
      </p:sp>
      <p:sp>
        <p:nvSpPr>
          <p:cNvPr id="4" name="Slide Number Placeholder 3">
            <a:extLst>
              <a:ext uri="{FF2B5EF4-FFF2-40B4-BE49-F238E27FC236}">
                <a16:creationId xmlns:a16="http://schemas.microsoft.com/office/drawing/2014/main" id="{3D9CDABE-82B4-8B43-911B-CA0FAA334F53}"/>
              </a:ext>
            </a:extLst>
          </p:cNvPr>
          <p:cNvSpPr>
            <a:spLocks noGrp="1"/>
          </p:cNvSpPr>
          <p:nvPr>
            <p:ph type="sldNum" sz="quarter" idx="12"/>
          </p:nvPr>
        </p:nvSpPr>
        <p:spPr/>
        <p:txBody>
          <a:bodyPr/>
          <a:lstStyle/>
          <a:p>
            <a:fld id="{49681629-7BDC-5E48-8567-1098642794C1}" type="slidenum">
              <a:rPr lang="pt-BR" smtClean="0"/>
              <a:pPr/>
              <a:t>27</a:t>
            </a:fld>
            <a:endParaRPr lang="pt-BR" dirty="0"/>
          </a:p>
        </p:txBody>
      </p:sp>
    </p:spTree>
    <p:extLst>
      <p:ext uri="{BB962C8B-B14F-4D97-AF65-F5344CB8AC3E}">
        <p14:creationId xmlns:p14="http://schemas.microsoft.com/office/powerpoint/2010/main" val="4203569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m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9300" cy="6858000"/>
          </a:xfrm>
          <a:prstGeom prst="rect">
            <a:avLst/>
          </a:prstGeom>
        </p:spPr>
      </p:pic>
      <p:grpSp>
        <p:nvGrpSpPr>
          <p:cNvPr id="4" name="Grupo 3"/>
          <p:cNvGrpSpPr>
            <a:grpSpLocks noChangeAspect="1"/>
          </p:cNvGrpSpPr>
          <p:nvPr/>
        </p:nvGrpSpPr>
        <p:grpSpPr>
          <a:xfrm>
            <a:off x="4645605" y="3101467"/>
            <a:ext cx="2903585" cy="620531"/>
            <a:chOff x="-195956" y="1443821"/>
            <a:chExt cx="9884422" cy="2112419"/>
          </a:xfrm>
        </p:grpSpPr>
        <p:sp>
          <p:nvSpPr>
            <p:cNvPr id="7" name="Freeform 156"/>
            <p:cNvSpPr>
              <a:spLocks/>
            </p:cNvSpPr>
            <p:nvPr/>
          </p:nvSpPr>
          <p:spPr bwMode="auto">
            <a:xfrm>
              <a:off x="1334809" y="1898065"/>
              <a:ext cx="762613" cy="1058056"/>
            </a:xfrm>
            <a:custGeom>
              <a:avLst/>
              <a:gdLst>
                <a:gd name="T0" fmla="*/ 281 w 413"/>
                <a:gd name="T1" fmla="*/ 3 h 573"/>
                <a:gd name="T2" fmla="*/ 359 w 413"/>
                <a:gd name="T3" fmla="*/ 19 h 573"/>
                <a:gd name="T4" fmla="*/ 359 w 413"/>
                <a:gd name="T5" fmla="*/ 150 h 573"/>
                <a:gd name="T6" fmla="*/ 309 w 413"/>
                <a:gd name="T7" fmla="*/ 128 h 573"/>
                <a:gd name="T8" fmla="*/ 240 w 413"/>
                <a:gd name="T9" fmla="*/ 119 h 573"/>
                <a:gd name="T10" fmla="*/ 193 w 413"/>
                <a:gd name="T11" fmla="*/ 130 h 573"/>
                <a:gd name="T12" fmla="*/ 177 w 413"/>
                <a:gd name="T13" fmla="*/ 163 h 573"/>
                <a:gd name="T14" fmla="*/ 185 w 413"/>
                <a:gd name="T15" fmla="*/ 185 h 573"/>
                <a:gd name="T16" fmla="*/ 213 w 413"/>
                <a:gd name="T17" fmla="*/ 205 h 573"/>
                <a:gd name="T18" fmla="*/ 265 w 413"/>
                <a:gd name="T19" fmla="*/ 226 h 573"/>
                <a:gd name="T20" fmla="*/ 339 w 413"/>
                <a:gd name="T21" fmla="*/ 260 h 573"/>
                <a:gd name="T22" fmla="*/ 387 w 413"/>
                <a:gd name="T23" fmla="*/ 306 h 573"/>
                <a:gd name="T24" fmla="*/ 409 w 413"/>
                <a:gd name="T25" fmla="*/ 363 h 573"/>
                <a:gd name="T26" fmla="*/ 409 w 413"/>
                <a:gd name="T27" fmla="*/ 428 h 573"/>
                <a:gd name="T28" fmla="*/ 385 w 413"/>
                <a:gd name="T29" fmla="*/ 486 h 573"/>
                <a:gd name="T30" fmla="*/ 339 w 413"/>
                <a:gd name="T31" fmla="*/ 532 h 573"/>
                <a:gd name="T32" fmla="*/ 270 w 413"/>
                <a:gd name="T33" fmla="*/ 561 h 573"/>
                <a:gd name="T34" fmla="*/ 177 w 413"/>
                <a:gd name="T35" fmla="*/ 573 h 573"/>
                <a:gd name="T36" fmla="*/ 76 w 413"/>
                <a:gd name="T37" fmla="*/ 561 h 573"/>
                <a:gd name="T38" fmla="*/ 0 w 413"/>
                <a:gd name="T39" fmla="*/ 534 h 573"/>
                <a:gd name="T40" fmla="*/ 52 w 413"/>
                <a:gd name="T41" fmla="*/ 425 h 573"/>
                <a:gd name="T42" fmla="*/ 112 w 413"/>
                <a:gd name="T43" fmla="*/ 444 h 573"/>
                <a:gd name="T44" fmla="*/ 177 w 413"/>
                <a:gd name="T45" fmla="*/ 452 h 573"/>
                <a:gd name="T46" fmla="*/ 224 w 413"/>
                <a:gd name="T47" fmla="*/ 446 h 573"/>
                <a:gd name="T48" fmla="*/ 247 w 413"/>
                <a:gd name="T49" fmla="*/ 423 h 573"/>
                <a:gd name="T50" fmla="*/ 247 w 413"/>
                <a:gd name="T51" fmla="*/ 392 h 573"/>
                <a:gd name="T52" fmla="*/ 224 w 413"/>
                <a:gd name="T53" fmla="*/ 368 h 573"/>
                <a:gd name="T54" fmla="*/ 170 w 413"/>
                <a:gd name="T55" fmla="*/ 345 h 573"/>
                <a:gd name="T56" fmla="*/ 89 w 413"/>
                <a:gd name="T57" fmla="*/ 306 h 573"/>
                <a:gd name="T58" fmla="*/ 39 w 413"/>
                <a:gd name="T59" fmla="*/ 260 h 573"/>
                <a:gd name="T60" fmla="*/ 16 w 413"/>
                <a:gd name="T61" fmla="*/ 206 h 573"/>
                <a:gd name="T62" fmla="*/ 18 w 413"/>
                <a:gd name="T63" fmla="*/ 143 h 573"/>
                <a:gd name="T64" fmla="*/ 49 w 413"/>
                <a:gd name="T65" fmla="*/ 78 h 573"/>
                <a:gd name="T66" fmla="*/ 105 w 413"/>
                <a:gd name="T67" fmla="*/ 29 h 573"/>
                <a:gd name="T68" fmla="*/ 187 w 413"/>
                <a:gd name="T69" fmla="*/ 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573">
                  <a:moveTo>
                    <a:pt x="235" y="0"/>
                  </a:moveTo>
                  <a:lnTo>
                    <a:pt x="281" y="3"/>
                  </a:lnTo>
                  <a:lnTo>
                    <a:pt x="323" y="10"/>
                  </a:lnTo>
                  <a:lnTo>
                    <a:pt x="359" y="19"/>
                  </a:lnTo>
                  <a:lnTo>
                    <a:pt x="388" y="32"/>
                  </a:lnTo>
                  <a:lnTo>
                    <a:pt x="359" y="150"/>
                  </a:lnTo>
                  <a:lnTo>
                    <a:pt x="338" y="140"/>
                  </a:lnTo>
                  <a:lnTo>
                    <a:pt x="309" y="128"/>
                  </a:lnTo>
                  <a:lnTo>
                    <a:pt x="276" y="122"/>
                  </a:lnTo>
                  <a:lnTo>
                    <a:pt x="240" y="119"/>
                  </a:lnTo>
                  <a:lnTo>
                    <a:pt x="214" y="122"/>
                  </a:lnTo>
                  <a:lnTo>
                    <a:pt x="193" y="130"/>
                  </a:lnTo>
                  <a:lnTo>
                    <a:pt x="180" y="143"/>
                  </a:lnTo>
                  <a:lnTo>
                    <a:pt x="177" y="163"/>
                  </a:lnTo>
                  <a:lnTo>
                    <a:pt x="179" y="174"/>
                  </a:lnTo>
                  <a:lnTo>
                    <a:pt x="185" y="185"/>
                  </a:lnTo>
                  <a:lnTo>
                    <a:pt x="195" y="195"/>
                  </a:lnTo>
                  <a:lnTo>
                    <a:pt x="213" y="205"/>
                  </a:lnTo>
                  <a:lnTo>
                    <a:pt x="235" y="215"/>
                  </a:lnTo>
                  <a:lnTo>
                    <a:pt x="265" y="226"/>
                  </a:lnTo>
                  <a:lnTo>
                    <a:pt x="305" y="242"/>
                  </a:lnTo>
                  <a:lnTo>
                    <a:pt x="339" y="260"/>
                  </a:lnTo>
                  <a:lnTo>
                    <a:pt x="365" y="281"/>
                  </a:lnTo>
                  <a:lnTo>
                    <a:pt x="387" y="306"/>
                  </a:lnTo>
                  <a:lnTo>
                    <a:pt x="401" y="332"/>
                  </a:lnTo>
                  <a:lnTo>
                    <a:pt x="409" y="363"/>
                  </a:lnTo>
                  <a:lnTo>
                    <a:pt x="413" y="395"/>
                  </a:lnTo>
                  <a:lnTo>
                    <a:pt x="409" y="428"/>
                  </a:lnTo>
                  <a:lnTo>
                    <a:pt x="400" y="459"/>
                  </a:lnTo>
                  <a:lnTo>
                    <a:pt x="385" y="486"/>
                  </a:lnTo>
                  <a:lnTo>
                    <a:pt x="365" y="511"/>
                  </a:lnTo>
                  <a:lnTo>
                    <a:pt x="339" y="532"/>
                  </a:lnTo>
                  <a:lnTo>
                    <a:pt x="307" y="550"/>
                  </a:lnTo>
                  <a:lnTo>
                    <a:pt x="270" y="561"/>
                  </a:lnTo>
                  <a:lnTo>
                    <a:pt x="226" y="569"/>
                  </a:lnTo>
                  <a:lnTo>
                    <a:pt x="177" y="573"/>
                  </a:lnTo>
                  <a:lnTo>
                    <a:pt x="125" y="569"/>
                  </a:lnTo>
                  <a:lnTo>
                    <a:pt x="76" y="561"/>
                  </a:lnTo>
                  <a:lnTo>
                    <a:pt x="36" y="548"/>
                  </a:lnTo>
                  <a:lnTo>
                    <a:pt x="0" y="534"/>
                  </a:lnTo>
                  <a:lnTo>
                    <a:pt x="31" y="413"/>
                  </a:lnTo>
                  <a:lnTo>
                    <a:pt x="52" y="425"/>
                  </a:lnTo>
                  <a:lnTo>
                    <a:pt x="81" y="434"/>
                  </a:lnTo>
                  <a:lnTo>
                    <a:pt x="112" y="444"/>
                  </a:lnTo>
                  <a:lnTo>
                    <a:pt x="144" y="451"/>
                  </a:lnTo>
                  <a:lnTo>
                    <a:pt x="177" y="452"/>
                  </a:lnTo>
                  <a:lnTo>
                    <a:pt x="203" y="451"/>
                  </a:lnTo>
                  <a:lnTo>
                    <a:pt x="224" y="446"/>
                  </a:lnTo>
                  <a:lnTo>
                    <a:pt x="239" y="436"/>
                  </a:lnTo>
                  <a:lnTo>
                    <a:pt x="247" y="423"/>
                  </a:lnTo>
                  <a:lnTo>
                    <a:pt x="248" y="408"/>
                  </a:lnTo>
                  <a:lnTo>
                    <a:pt x="247" y="392"/>
                  </a:lnTo>
                  <a:lnTo>
                    <a:pt x="239" y="379"/>
                  </a:lnTo>
                  <a:lnTo>
                    <a:pt x="224" y="368"/>
                  </a:lnTo>
                  <a:lnTo>
                    <a:pt x="201" y="356"/>
                  </a:lnTo>
                  <a:lnTo>
                    <a:pt x="170" y="345"/>
                  </a:lnTo>
                  <a:lnTo>
                    <a:pt x="125" y="327"/>
                  </a:lnTo>
                  <a:lnTo>
                    <a:pt x="89" y="306"/>
                  </a:lnTo>
                  <a:lnTo>
                    <a:pt x="60" y="285"/>
                  </a:lnTo>
                  <a:lnTo>
                    <a:pt x="39" y="260"/>
                  </a:lnTo>
                  <a:lnTo>
                    <a:pt x="24" y="234"/>
                  </a:lnTo>
                  <a:lnTo>
                    <a:pt x="16" y="206"/>
                  </a:lnTo>
                  <a:lnTo>
                    <a:pt x="13" y="180"/>
                  </a:lnTo>
                  <a:lnTo>
                    <a:pt x="18" y="143"/>
                  </a:lnTo>
                  <a:lnTo>
                    <a:pt x="29" y="109"/>
                  </a:lnTo>
                  <a:lnTo>
                    <a:pt x="49" y="78"/>
                  </a:lnTo>
                  <a:lnTo>
                    <a:pt x="73" y="52"/>
                  </a:lnTo>
                  <a:lnTo>
                    <a:pt x="105" y="29"/>
                  </a:lnTo>
                  <a:lnTo>
                    <a:pt x="144" y="13"/>
                  </a:lnTo>
                  <a:lnTo>
                    <a:pt x="187" y="3"/>
                  </a:lnTo>
                  <a:lnTo>
                    <a:pt x="2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8" name="Freeform 157"/>
            <p:cNvSpPr>
              <a:spLocks/>
            </p:cNvSpPr>
            <p:nvPr/>
          </p:nvSpPr>
          <p:spPr bwMode="auto">
            <a:xfrm>
              <a:off x="2256223" y="1648785"/>
              <a:ext cx="666594" cy="1303643"/>
            </a:xfrm>
            <a:custGeom>
              <a:avLst/>
              <a:gdLst>
                <a:gd name="T0" fmla="*/ 239 w 361"/>
                <a:gd name="T1" fmla="*/ 0 h 706"/>
                <a:gd name="T2" fmla="*/ 239 w 361"/>
                <a:gd name="T3" fmla="*/ 148 h 706"/>
                <a:gd name="T4" fmla="*/ 361 w 361"/>
                <a:gd name="T5" fmla="*/ 148 h 706"/>
                <a:gd name="T6" fmla="*/ 361 w 361"/>
                <a:gd name="T7" fmla="*/ 273 h 706"/>
                <a:gd name="T8" fmla="*/ 239 w 361"/>
                <a:gd name="T9" fmla="*/ 273 h 706"/>
                <a:gd name="T10" fmla="*/ 239 w 361"/>
                <a:gd name="T11" fmla="*/ 472 h 706"/>
                <a:gd name="T12" fmla="*/ 240 w 361"/>
                <a:gd name="T13" fmla="*/ 501 h 706"/>
                <a:gd name="T14" fmla="*/ 245 w 361"/>
                <a:gd name="T15" fmla="*/ 525 h 706"/>
                <a:gd name="T16" fmla="*/ 253 w 361"/>
                <a:gd name="T17" fmla="*/ 545 h 706"/>
                <a:gd name="T18" fmla="*/ 266 w 361"/>
                <a:gd name="T19" fmla="*/ 558 h 706"/>
                <a:gd name="T20" fmla="*/ 284 w 361"/>
                <a:gd name="T21" fmla="*/ 564 h 706"/>
                <a:gd name="T22" fmla="*/ 307 w 361"/>
                <a:gd name="T23" fmla="*/ 568 h 706"/>
                <a:gd name="T24" fmla="*/ 326 w 361"/>
                <a:gd name="T25" fmla="*/ 568 h 706"/>
                <a:gd name="T26" fmla="*/ 341 w 361"/>
                <a:gd name="T27" fmla="*/ 566 h 706"/>
                <a:gd name="T28" fmla="*/ 357 w 361"/>
                <a:gd name="T29" fmla="*/ 563 h 706"/>
                <a:gd name="T30" fmla="*/ 357 w 361"/>
                <a:gd name="T31" fmla="*/ 691 h 706"/>
                <a:gd name="T32" fmla="*/ 338 w 361"/>
                <a:gd name="T33" fmla="*/ 698 h 706"/>
                <a:gd name="T34" fmla="*/ 312 w 361"/>
                <a:gd name="T35" fmla="*/ 701 h 706"/>
                <a:gd name="T36" fmla="*/ 283 w 361"/>
                <a:gd name="T37" fmla="*/ 704 h 706"/>
                <a:gd name="T38" fmla="*/ 248 w 361"/>
                <a:gd name="T39" fmla="*/ 706 h 706"/>
                <a:gd name="T40" fmla="*/ 209 w 361"/>
                <a:gd name="T41" fmla="*/ 703 h 706"/>
                <a:gd name="T42" fmla="*/ 174 w 361"/>
                <a:gd name="T43" fmla="*/ 693 h 706"/>
                <a:gd name="T44" fmla="*/ 144 w 361"/>
                <a:gd name="T45" fmla="*/ 678 h 706"/>
                <a:gd name="T46" fmla="*/ 120 w 361"/>
                <a:gd name="T47" fmla="*/ 659 h 706"/>
                <a:gd name="T48" fmla="*/ 102 w 361"/>
                <a:gd name="T49" fmla="*/ 638 h 706"/>
                <a:gd name="T50" fmla="*/ 89 w 361"/>
                <a:gd name="T51" fmla="*/ 610 h 706"/>
                <a:gd name="T52" fmla="*/ 81 w 361"/>
                <a:gd name="T53" fmla="*/ 577 h 706"/>
                <a:gd name="T54" fmla="*/ 75 w 361"/>
                <a:gd name="T55" fmla="*/ 540 h 706"/>
                <a:gd name="T56" fmla="*/ 73 w 361"/>
                <a:gd name="T57" fmla="*/ 498 h 706"/>
                <a:gd name="T58" fmla="*/ 73 w 361"/>
                <a:gd name="T59" fmla="*/ 273 h 706"/>
                <a:gd name="T60" fmla="*/ 0 w 361"/>
                <a:gd name="T61" fmla="*/ 273 h 706"/>
                <a:gd name="T62" fmla="*/ 0 w 361"/>
                <a:gd name="T63" fmla="*/ 148 h 706"/>
                <a:gd name="T64" fmla="*/ 73 w 361"/>
                <a:gd name="T65" fmla="*/ 148 h 706"/>
                <a:gd name="T66" fmla="*/ 73 w 361"/>
                <a:gd name="T67" fmla="*/ 47 h 706"/>
                <a:gd name="T68" fmla="*/ 239 w 361"/>
                <a:gd name="T6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706">
                  <a:moveTo>
                    <a:pt x="239" y="0"/>
                  </a:moveTo>
                  <a:lnTo>
                    <a:pt x="239" y="148"/>
                  </a:lnTo>
                  <a:lnTo>
                    <a:pt x="361" y="148"/>
                  </a:lnTo>
                  <a:lnTo>
                    <a:pt x="361" y="273"/>
                  </a:lnTo>
                  <a:lnTo>
                    <a:pt x="239" y="273"/>
                  </a:lnTo>
                  <a:lnTo>
                    <a:pt x="239" y="472"/>
                  </a:lnTo>
                  <a:lnTo>
                    <a:pt x="240" y="501"/>
                  </a:lnTo>
                  <a:lnTo>
                    <a:pt x="245" y="525"/>
                  </a:lnTo>
                  <a:lnTo>
                    <a:pt x="253" y="545"/>
                  </a:lnTo>
                  <a:lnTo>
                    <a:pt x="266" y="558"/>
                  </a:lnTo>
                  <a:lnTo>
                    <a:pt x="284" y="564"/>
                  </a:lnTo>
                  <a:lnTo>
                    <a:pt x="307" y="568"/>
                  </a:lnTo>
                  <a:lnTo>
                    <a:pt x="326" y="568"/>
                  </a:lnTo>
                  <a:lnTo>
                    <a:pt x="341" y="566"/>
                  </a:lnTo>
                  <a:lnTo>
                    <a:pt x="357" y="563"/>
                  </a:lnTo>
                  <a:lnTo>
                    <a:pt x="357" y="691"/>
                  </a:lnTo>
                  <a:lnTo>
                    <a:pt x="338" y="698"/>
                  </a:lnTo>
                  <a:lnTo>
                    <a:pt x="312" y="701"/>
                  </a:lnTo>
                  <a:lnTo>
                    <a:pt x="283" y="704"/>
                  </a:lnTo>
                  <a:lnTo>
                    <a:pt x="248" y="706"/>
                  </a:lnTo>
                  <a:lnTo>
                    <a:pt x="209" y="703"/>
                  </a:lnTo>
                  <a:lnTo>
                    <a:pt x="174" y="693"/>
                  </a:lnTo>
                  <a:lnTo>
                    <a:pt x="144" y="678"/>
                  </a:lnTo>
                  <a:lnTo>
                    <a:pt x="120" y="659"/>
                  </a:lnTo>
                  <a:lnTo>
                    <a:pt x="102" y="638"/>
                  </a:lnTo>
                  <a:lnTo>
                    <a:pt x="89" y="610"/>
                  </a:lnTo>
                  <a:lnTo>
                    <a:pt x="81" y="577"/>
                  </a:lnTo>
                  <a:lnTo>
                    <a:pt x="75" y="540"/>
                  </a:lnTo>
                  <a:lnTo>
                    <a:pt x="73" y="498"/>
                  </a:lnTo>
                  <a:lnTo>
                    <a:pt x="73" y="273"/>
                  </a:lnTo>
                  <a:lnTo>
                    <a:pt x="0" y="273"/>
                  </a:lnTo>
                  <a:lnTo>
                    <a:pt x="0" y="148"/>
                  </a:lnTo>
                  <a:lnTo>
                    <a:pt x="73" y="148"/>
                  </a:lnTo>
                  <a:lnTo>
                    <a:pt x="73" y="47"/>
                  </a:lnTo>
                  <a:lnTo>
                    <a:pt x="23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9" name="Freeform 158"/>
            <p:cNvSpPr>
              <a:spLocks noEditPoints="1"/>
            </p:cNvSpPr>
            <p:nvPr/>
          </p:nvSpPr>
          <p:spPr bwMode="auto">
            <a:xfrm>
              <a:off x="3096389" y="1899912"/>
              <a:ext cx="960190" cy="1052516"/>
            </a:xfrm>
            <a:custGeom>
              <a:avLst/>
              <a:gdLst>
                <a:gd name="T0" fmla="*/ 240 w 520"/>
                <a:gd name="T1" fmla="*/ 116 h 570"/>
                <a:gd name="T2" fmla="*/ 203 w 520"/>
                <a:gd name="T3" fmla="*/ 136 h 570"/>
                <a:gd name="T4" fmla="*/ 177 w 520"/>
                <a:gd name="T5" fmla="*/ 168 h 570"/>
                <a:gd name="T6" fmla="*/ 164 w 520"/>
                <a:gd name="T7" fmla="*/ 205 h 570"/>
                <a:gd name="T8" fmla="*/ 362 w 520"/>
                <a:gd name="T9" fmla="*/ 223 h 570"/>
                <a:gd name="T10" fmla="*/ 357 w 520"/>
                <a:gd name="T11" fmla="*/ 189 h 570"/>
                <a:gd name="T12" fmla="*/ 343 w 520"/>
                <a:gd name="T13" fmla="*/ 153 h 570"/>
                <a:gd name="T14" fmla="*/ 313 w 520"/>
                <a:gd name="T15" fmla="*/ 124 h 570"/>
                <a:gd name="T16" fmla="*/ 266 w 520"/>
                <a:gd name="T17" fmla="*/ 113 h 570"/>
                <a:gd name="T18" fmla="*/ 322 w 520"/>
                <a:gd name="T19" fmla="*/ 4 h 570"/>
                <a:gd name="T20" fmla="*/ 396 w 520"/>
                <a:gd name="T21" fmla="*/ 28 h 570"/>
                <a:gd name="T22" fmla="*/ 453 w 520"/>
                <a:gd name="T23" fmla="*/ 72 h 570"/>
                <a:gd name="T24" fmla="*/ 491 w 520"/>
                <a:gd name="T25" fmla="*/ 131 h 570"/>
                <a:gd name="T26" fmla="*/ 512 w 520"/>
                <a:gd name="T27" fmla="*/ 199 h 570"/>
                <a:gd name="T28" fmla="*/ 520 w 520"/>
                <a:gd name="T29" fmla="*/ 272 h 570"/>
                <a:gd name="T30" fmla="*/ 517 w 520"/>
                <a:gd name="T31" fmla="*/ 323 h 570"/>
                <a:gd name="T32" fmla="*/ 162 w 520"/>
                <a:gd name="T33" fmla="*/ 341 h 570"/>
                <a:gd name="T34" fmla="*/ 180 w 520"/>
                <a:gd name="T35" fmla="*/ 391 h 570"/>
                <a:gd name="T36" fmla="*/ 224 w 520"/>
                <a:gd name="T37" fmla="*/ 425 h 570"/>
                <a:gd name="T38" fmla="*/ 283 w 520"/>
                <a:gd name="T39" fmla="*/ 441 h 570"/>
                <a:gd name="T40" fmla="*/ 370 w 520"/>
                <a:gd name="T41" fmla="*/ 441 h 570"/>
                <a:gd name="T42" fmla="*/ 466 w 520"/>
                <a:gd name="T43" fmla="*/ 420 h 570"/>
                <a:gd name="T44" fmla="*/ 445 w 520"/>
                <a:gd name="T45" fmla="*/ 550 h 570"/>
                <a:gd name="T46" fmla="*/ 346 w 520"/>
                <a:gd name="T47" fmla="*/ 568 h 570"/>
                <a:gd name="T48" fmla="*/ 239 w 520"/>
                <a:gd name="T49" fmla="*/ 567 h 570"/>
                <a:gd name="T50" fmla="*/ 146 w 520"/>
                <a:gd name="T51" fmla="*/ 542 h 570"/>
                <a:gd name="T52" fmla="*/ 76 w 520"/>
                <a:gd name="T53" fmla="*/ 495 h 570"/>
                <a:gd name="T54" fmla="*/ 27 w 520"/>
                <a:gd name="T55" fmla="*/ 427 h 570"/>
                <a:gd name="T56" fmla="*/ 3 w 520"/>
                <a:gd name="T57" fmla="*/ 341 h 570"/>
                <a:gd name="T58" fmla="*/ 1 w 520"/>
                <a:gd name="T59" fmla="*/ 254 h 570"/>
                <a:gd name="T60" fmla="*/ 19 w 520"/>
                <a:gd name="T61" fmla="*/ 178 h 570"/>
                <a:gd name="T62" fmla="*/ 55 w 520"/>
                <a:gd name="T63" fmla="*/ 109 h 570"/>
                <a:gd name="T64" fmla="*/ 109 w 520"/>
                <a:gd name="T65" fmla="*/ 53 h 570"/>
                <a:gd name="T66" fmla="*/ 182 w 520"/>
                <a:gd name="T67" fmla="*/ 13 h 570"/>
                <a:gd name="T68" fmla="*/ 276 w 520"/>
                <a:gd name="T6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0" h="570">
                  <a:moveTo>
                    <a:pt x="266" y="113"/>
                  </a:moveTo>
                  <a:lnTo>
                    <a:pt x="240" y="116"/>
                  </a:lnTo>
                  <a:lnTo>
                    <a:pt x="219" y="124"/>
                  </a:lnTo>
                  <a:lnTo>
                    <a:pt x="203" y="136"/>
                  </a:lnTo>
                  <a:lnTo>
                    <a:pt x="188" y="152"/>
                  </a:lnTo>
                  <a:lnTo>
                    <a:pt x="177" y="168"/>
                  </a:lnTo>
                  <a:lnTo>
                    <a:pt x="169" y="188"/>
                  </a:lnTo>
                  <a:lnTo>
                    <a:pt x="164" y="205"/>
                  </a:lnTo>
                  <a:lnTo>
                    <a:pt x="161" y="223"/>
                  </a:lnTo>
                  <a:lnTo>
                    <a:pt x="362" y="223"/>
                  </a:lnTo>
                  <a:lnTo>
                    <a:pt x="361" y="207"/>
                  </a:lnTo>
                  <a:lnTo>
                    <a:pt x="357" y="189"/>
                  </a:lnTo>
                  <a:lnTo>
                    <a:pt x="352" y="170"/>
                  </a:lnTo>
                  <a:lnTo>
                    <a:pt x="343" y="153"/>
                  </a:lnTo>
                  <a:lnTo>
                    <a:pt x="330" y="137"/>
                  </a:lnTo>
                  <a:lnTo>
                    <a:pt x="313" y="124"/>
                  </a:lnTo>
                  <a:lnTo>
                    <a:pt x="292" y="116"/>
                  </a:lnTo>
                  <a:lnTo>
                    <a:pt x="266" y="113"/>
                  </a:lnTo>
                  <a:close/>
                  <a:moveTo>
                    <a:pt x="276" y="0"/>
                  </a:moveTo>
                  <a:lnTo>
                    <a:pt x="322" y="4"/>
                  </a:lnTo>
                  <a:lnTo>
                    <a:pt x="361" y="12"/>
                  </a:lnTo>
                  <a:lnTo>
                    <a:pt x="396" y="28"/>
                  </a:lnTo>
                  <a:lnTo>
                    <a:pt x="427" y="48"/>
                  </a:lnTo>
                  <a:lnTo>
                    <a:pt x="453" y="72"/>
                  </a:lnTo>
                  <a:lnTo>
                    <a:pt x="474" y="100"/>
                  </a:lnTo>
                  <a:lnTo>
                    <a:pt x="491" y="131"/>
                  </a:lnTo>
                  <a:lnTo>
                    <a:pt x="504" y="165"/>
                  </a:lnTo>
                  <a:lnTo>
                    <a:pt x="512" y="199"/>
                  </a:lnTo>
                  <a:lnTo>
                    <a:pt x="518" y="236"/>
                  </a:lnTo>
                  <a:lnTo>
                    <a:pt x="520" y="272"/>
                  </a:lnTo>
                  <a:lnTo>
                    <a:pt x="518" y="300"/>
                  </a:lnTo>
                  <a:lnTo>
                    <a:pt x="517" y="323"/>
                  </a:lnTo>
                  <a:lnTo>
                    <a:pt x="513" y="341"/>
                  </a:lnTo>
                  <a:lnTo>
                    <a:pt x="162" y="341"/>
                  </a:lnTo>
                  <a:lnTo>
                    <a:pt x="167" y="368"/>
                  </a:lnTo>
                  <a:lnTo>
                    <a:pt x="180" y="391"/>
                  </a:lnTo>
                  <a:lnTo>
                    <a:pt x="200" y="410"/>
                  </a:lnTo>
                  <a:lnTo>
                    <a:pt x="224" y="425"/>
                  </a:lnTo>
                  <a:lnTo>
                    <a:pt x="252" y="435"/>
                  </a:lnTo>
                  <a:lnTo>
                    <a:pt x="283" y="441"/>
                  </a:lnTo>
                  <a:lnTo>
                    <a:pt x="317" y="443"/>
                  </a:lnTo>
                  <a:lnTo>
                    <a:pt x="370" y="441"/>
                  </a:lnTo>
                  <a:lnTo>
                    <a:pt x="421" y="433"/>
                  </a:lnTo>
                  <a:lnTo>
                    <a:pt x="466" y="420"/>
                  </a:lnTo>
                  <a:lnTo>
                    <a:pt x="489" y="536"/>
                  </a:lnTo>
                  <a:lnTo>
                    <a:pt x="445" y="550"/>
                  </a:lnTo>
                  <a:lnTo>
                    <a:pt x="396" y="562"/>
                  </a:lnTo>
                  <a:lnTo>
                    <a:pt x="346" y="568"/>
                  </a:lnTo>
                  <a:lnTo>
                    <a:pt x="291" y="570"/>
                  </a:lnTo>
                  <a:lnTo>
                    <a:pt x="239" y="567"/>
                  </a:lnTo>
                  <a:lnTo>
                    <a:pt x="190" y="557"/>
                  </a:lnTo>
                  <a:lnTo>
                    <a:pt x="146" y="542"/>
                  </a:lnTo>
                  <a:lnTo>
                    <a:pt x="109" y="521"/>
                  </a:lnTo>
                  <a:lnTo>
                    <a:pt x="76" y="495"/>
                  </a:lnTo>
                  <a:lnTo>
                    <a:pt x="49" y="464"/>
                  </a:lnTo>
                  <a:lnTo>
                    <a:pt x="27" y="427"/>
                  </a:lnTo>
                  <a:lnTo>
                    <a:pt x="13" y="386"/>
                  </a:lnTo>
                  <a:lnTo>
                    <a:pt x="3" y="341"/>
                  </a:lnTo>
                  <a:lnTo>
                    <a:pt x="0" y="292"/>
                  </a:lnTo>
                  <a:lnTo>
                    <a:pt x="1" y="254"/>
                  </a:lnTo>
                  <a:lnTo>
                    <a:pt x="8" y="215"/>
                  </a:lnTo>
                  <a:lnTo>
                    <a:pt x="19" y="178"/>
                  </a:lnTo>
                  <a:lnTo>
                    <a:pt x="36" y="142"/>
                  </a:lnTo>
                  <a:lnTo>
                    <a:pt x="55" y="109"/>
                  </a:lnTo>
                  <a:lnTo>
                    <a:pt x="79" y="79"/>
                  </a:lnTo>
                  <a:lnTo>
                    <a:pt x="109" y="53"/>
                  </a:lnTo>
                  <a:lnTo>
                    <a:pt x="143" y="31"/>
                  </a:lnTo>
                  <a:lnTo>
                    <a:pt x="182" y="13"/>
                  </a:lnTo>
                  <a:lnTo>
                    <a:pt x="226" y="4"/>
                  </a:lnTo>
                  <a:lnTo>
                    <a:pt x="27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10" name="Freeform 159"/>
            <p:cNvSpPr>
              <a:spLocks/>
            </p:cNvSpPr>
            <p:nvPr/>
          </p:nvSpPr>
          <p:spPr bwMode="auto">
            <a:xfrm>
              <a:off x="4206148" y="1443821"/>
              <a:ext cx="705371" cy="1488295"/>
            </a:xfrm>
            <a:custGeom>
              <a:avLst/>
              <a:gdLst>
                <a:gd name="T0" fmla="*/ 293 w 382"/>
                <a:gd name="T1" fmla="*/ 0 h 806"/>
                <a:gd name="T2" fmla="*/ 327 w 382"/>
                <a:gd name="T3" fmla="*/ 2 h 806"/>
                <a:gd name="T4" fmla="*/ 356 w 382"/>
                <a:gd name="T5" fmla="*/ 5 h 806"/>
                <a:gd name="T6" fmla="*/ 382 w 382"/>
                <a:gd name="T7" fmla="*/ 12 h 806"/>
                <a:gd name="T8" fmla="*/ 376 w 382"/>
                <a:gd name="T9" fmla="*/ 142 h 806"/>
                <a:gd name="T10" fmla="*/ 351 w 382"/>
                <a:gd name="T11" fmla="*/ 137 h 806"/>
                <a:gd name="T12" fmla="*/ 320 w 382"/>
                <a:gd name="T13" fmla="*/ 134 h 806"/>
                <a:gd name="T14" fmla="*/ 296 w 382"/>
                <a:gd name="T15" fmla="*/ 137 h 806"/>
                <a:gd name="T16" fmla="*/ 275 w 382"/>
                <a:gd name="T17" fmla="*/ 147 h 806"/>
                <a:gd name="T18" fmla="*/ 260 w 382"/>
                <a:gd name="T19" fmla="*/ 163 h 806"/>
                <a:gd name="T20" fmla="*/ 249 w 382"/>
                <a:gd name="T21" fmla="*/ 182 h 806"/>
                <a:gd name="T22" fmla="*/ 242 w 382"/>
                <a:gd name="T23" fmla="*/ 205 h 806"/>
                <a:gd name="T24" fmla="*/ 241 w 382"/>
                <a:gd name="T25" fmla="*/ 231 h 806"/>
                <a:gd name="T26" fmla="*/ 241 w 382"/>
                <a:gd name="T27" fmla="*/ 259 h 806"/>
                <a:gd name="T28" fmla="*/ 351 w 382"/>
                <a:gd name="T29" fmla="*/ 259 h 806"/>
                <a:gd name="T30" fmla="*/ 351 w 382"/>
                <a:gd name="T31" fmla="*/ 384 h 806"/>
                <a:gd name="T32" fmla="*/ 242 w 382"/>
                <a:gd name="T33" fmla="*/ 384 h 806"/>
                <a:gd name="T34" fmla="*/ 242 w 382"/>
                <a:gd name="T35" fmla="*/ 806 h 806"/>
                <a:gd name="T36" fmla="*/ 72 w 382"/>
                <a:gd name="T37" fmla="*/ 806 h 806"/>
                <a:gd name="T38" fmla="*/ 72 w 382"/>
                <a:gd name="T39" fmla="*/ 384 h 806"/>
                <a:gd name="T40" fmla="*/ 0 w 382"/>
                <a:gd name="T41" fmla="*/ 384 h 806"/>
                <a:gd name="T42" fmla="*/ 0 w 382"/>
                <a:gd name="T43" fmla="*/ 259 h 806"/>
                <a:gd name="T44" fmla="*/ 72 w 382"/>
                <a:gd name="T45" fmla="*/ 259 h 806"/>
                <a:gd name="T46" fmla="*/ 72 w 382"/>
                <a:gd name="T47" fmla="*/ 238 h 806"/>
                <a:gd name="T48" fmla="*/ 75 w 382"/>
                <a:gd name="T49" fmla="*/ 205 h 806"/>
                <a:gd name="T50" fmla="*/ 80 w 382"/>
                <a:gd name="T51" fmla="*/ 171 h 806"/>
                <a:gd name="T52" fmla="*/ 88 w 382"/>
                <a:gd name="T53" fmla="*/ 138 h 806"/>
                <a:gd name="T54" fmla="*/ 101 w 382"/>
                <a:gd name="T55" fmla="*/ 108 h 806"/>
                <a:gd name="T56" fmla="*/ 119 w 382"/>
                <a:gd name="T57" fmla="*/ 78 h 806"/>
                <a:gd name="T58" fmla="*/ 140 w 382"/>
                <a:gd name="T59" fmla="*/ 54 h 806"/>
                <a:gd name="T60" fmla="*/ 167 w 382"/>
                <a:gd name="T61" fmla="*/ 33 h 806"/>
                <a:gd name="T62" fmla="*/ 198 w 382"/>
                <a:gd name="T63" fmla="*/ 18 h 806"/>
                <a:gd name="T64" fmla="*/ 229 w 382"/>
                <a:gd name="T65" fmla="*/ 7 h 806"/>
                <a:gd name="T66" fmla="*/ 262 w 382"/>
                <a:gd name="T67" fmla="*/ 2 h 806"/>
                <a:gd name="T68" fmla="*/ 293 w 382"/>
                <a:gd name="T69"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2" h="806">
                  <a:moveTo>
                    <a:pt x="293" y="0"/>
                  </a:moveTo>
                  <a:lnTo>
                    <a:pt x="327" y="2"/>
                  </a:lnTo>
                  <a:lnTo>
                    <a:pt x="356" y="5"/>
                  </a:lnTo>
                  <a:lnTo>
                    <a:pt x="382" y="12"/>
                  </a:lnTo>
                  <a:lnTo>
                    <a:pt x="376" y="142"/>
                  </a:lnTo>
                  <a:lnTo>
                    <a:pt x="351" y="137"/>
                  </a:lnTo>
                  <a:lnTo>
                    <a:pt x="320" y="134"/>
                  </a:lnTo>
                  <a:lnTo>
                    <a:pt x="296" y="137"/>
                  </a:lnTo>
                  <a:lnTo>
                    <a:pt x="275" y="147"/>
                  </a:lnTo>
                  <a:lnTo>
                    <a:pt x="260" y="163"/>
                  </a:lnTo>
                  <a:lnTo>
                    <a:pt x="249" y="182"/>
                  </a:lnTo>
                  <a:lnTo>
                    <a:pt x="242" y="205"/>
                  </a:lnTo>
                  <a:lnTo>
                    <a:pt x="241" y="231"/>
                  </a:lnTo>
                  <a:lnTo>
                    <a:pt x="241" y="259"/>
                  </a:lnTo>
                  <a:lnTo>
                    <a:pt x="351" y="259"/>
                  </a:lnTo>
                  <a:lnTo>
                    <a:pt x="351" y="384"/>
                  </a:lnTo>
                  <a:lnTo>
                    <a:pt x="242" y="384"/>
                  </a:lnTo>
                  <a:lnTo>
                    <a:pt x="242" y="806"/>
                  </a:lnTo>
                  <a:lnTo>
                    <a:pt x="72" y="806"/>
                  </a:lnTo>
                  <a:lnTo>
                    <a:pt x="72" y="384"/>
                  </a:lnTo>
                  <a:lnTo>
                    <a:pt x="0" y="384"/>
                  </a:lnTo>
                  <a:lnTo>
                    <a:pt x="0" y="259"/>
                  </a:lnTo>
                  <a:lnTo>
                    <a:pt x="72" y="259"/>
                  </a:lnTo>
                  <a:lnTo>
                    <a:pt x="72" y="238"/>
                  </a:lnTo>
                  <a:lnTo>
                    <a:pt x="75" y="205"/>
                  </a:lnTo>
                  <a:lnTo>
                    <a:pt x="80" y="171"/>
                  </a:lnTo>
                  <a:lnTo>
                    <a:pt x="88" y="138"/>
                  </a:lnTo>
                  <a:lnTo>
                    <a:pt x="101" y="108"/>
                  </a:lnTo>
                  <a:lnTo>
                    <a:pt x="119" y="78"/>
                  </a:lnTo>
                  <a:lnTo>
                    <a:pt x="140" y="54"/>
                  </a:lnTo>
                  <a:lnTo>
                    <a:pt x="167" y="33"/>
                  </a:lnTo>
                  <a:lnTo>
                    <a:pt x="198" y="18"/>
                  </a:lnTo>
                  <a:lnTo>
                    <a:pt x="229" y="7"/>
                  </a:lnTo>
                  <a:lnTo>
                    <a:pt x="262" y="2"/>
                  </a:lnTo>
                  <a:lnTo>
                    <a:pt x="29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11" name="Freeform 160"/>
            <p:cNvSpPr>
              <a:spLocks noEditPoints="1"/>
            </p:cNvSpPr>
            <p:nvPr/>
          </p:nvSpPr>
          <p:spPr bwMode="auto">
            <a:xfrm>
              <a:off x="4998305" y="1898065"/>
              <a:ext cx="925107" cy="1058056"/>
            </a:xfrm>
            <a:custGeom>
              <a:avLst/>
              <a:gdLst>
                <a:gd name="T0" fmla="*/ 294 w 501"/>
                <a:gd name="T1" fmla="*/ 302 h 573"/>
                <a:gd name="T2" fmla="*/ 237 w 501"/>
                <a:gd name="T3" fmla="*/ 312 h 573"/>
                <a:gd name="T4" fmla="*/ 195 w 501"/>
                <a:gd name="T5" fmla="*/ 332 h 573"/>
                <a:gd name="T6" fmla="*/ 171 w 501"/>
                <a:gd name="T7" fmla="*/ 366 h 573"/>
                <a:gd name="T8" fmla="*/ 172 w 501"/>
                <a:gd name="T9" fmla="*/ 411 h 573"/>
                <a:gd name="T10" fmla="*/ 195 w 501"/>
                <a:gd name="T11" fmla="*/ 442 h 573"/>
                <a:gd name="T12" fmla="*/ 236 w 501"/>
                <a:gd name="T13" fmla="*/ 452 h 573"/>
                <a:gd name="T14" fmla="*/ 291 w 501"/>
                <a:gd name="T15" fmla="*/ 434 h 573"/>
                <a:gd name="T16" fmla="*/ 324 w 501"/>
                <a:gd name="T17" fmla="*/ 390 h 573"/>
                <a:gd name="T18" fmla="*/ 327 w 501"/>
                <a:gd name="T19" fmla="*/ 361 h 573"/>
                <a:gd name="T20" fmla="*/ 252 w 501"/>
                <a:gd name="T21" fmla="*/ 0 h 573"/>
                <a:gd name="T22" fmla="*/ 340 w 501"/>
                <a:gd name="T23" fmla="*/ 10 h 573"/>
                <a:gd name="T24" fmla="*/ 405 w 501"/>
                <a:gd name="T25" fmla="*/ 39 h 573"/>
                <a:gd name="T26" fmla="*/ 450 w 501"/>
                <a:gd name="T27" fmla="*/ 81 h 573"/>
                <a:gd name="T28" fmla="*/ 476 w 501"/>
                <a:gd name="T29" fmla="*/ 138 h 573"/>
                <a:gd name="T30" fmla="*/ 489 w 501"/>
                <a:gd name="T31" fmla="*/ 202 h 573"/>
                <a:gd name="T32" fmla="*/ 491 w 501"/>
                <a:gd name="T33" fmla="*/ 428 h 573"/>
                <a:gd name="T34" fmla="*/ 493 w 501"/>
                <a:gd name="T35" fmla="*/ 503 h 573"/>
                <a:gd name="T36" fmla="*/ 501 w 501"/>
                <a:gd name="T37" fmla="*/ 560 h 573"/>
                <a:gd name="T38" fmla="*/ 337 w 501"/>
                <a:gd name="T39" fmla="*/ 506 h 573"/>
                <a:gd name="T40" fmla="*/ 311 w 501"/>
                <a:gd name="T41" fmla="*/ 529 h 573"/>
                <a:gd name="T42" fmla="*/ 250 w 501"/>
                <a:gd name="T43" fmla="*/ 561 h 573"/>
                <a:gd name="T44" fmla="*/ 177 w 501"/>
                <a:gd name="T45" fmla="*/ 573 h 573"/>
                <a:gd name="T46" fmla="*/ 103 w 501"/>
                <a:gd name="T47" fmla="*/ 558 h 573"/>
                <a:gd name="T48" fmla="*/ 47 w 501"/>
                <a:gd name="T49" fmla="*/ 521 h 573"/>
                <a:gd name="T50" fmla="*/ 13 w 501"/>
                <a:gd name="T51" fmla="*/ 467 h 573"/>
                <a:gd name="T52" fmla="*/ 0 w 501"/>
                <a:gd name="T53" fmla="*/ 405 h 573"/>
                <a:gd name="T54" fmla="*/ 16 w 501"/>
                <a:gd name="T55" fmla="*/ 329 h 573"/>
                <a:gd name="T56" fmla="*/ 59 w 501"/>
                <a:gd name="T57" fmla="*/ 270 h 573"/>
                <a:gd name="T58" fmla="*/ 125 w 501"/>
                <a:gd name="T59" fmla="*/ 228 h 573"/>
                <a:gd name="T60" fmla="*/ 215 w 501"/>
                <a:gd name="T61" fmla="*/ 203 h 573"/>
                <a:gd name="T62" fmla="*/ 322 w 501"/>
                <a:gd name="T63" fmla="*/ 195 h 573"/>
                <a:gd name="T64" fmla="*/ 320 w 501"/>
                <a:gd name="T65" fmla="*/ 177 h 573"/>
                <a:gd name="T66" fmla="*/ 312 w 501"/>
                <a:gd name="T67" fmla="*/ 153 h 573"/>
                <a:gd name="T68" fmla="*/ 291 w 501"/>
                <a:gd name="T69" fmla="*/ 132 h 573"/>
                <a:gd name="T70" fmla="*/ 250 w 501"/>
                <a:gd name="T71" fmla="*/ 119 h 573"/>
                <a:gd name="T72" fmla="*/ 181 w 501"/>
                <a:gd name="T73" fmla="*/ 120 h 573"/>
                <a:gd name="T74" fmla="*/ 103 w 501"/>
                <a:gd name="T75" fmla="*/ 143 h 573"/>
                <a:gd name="T76" fmla="*/ 39 w 501"/>
                <a:gd name="T77" fmla="*/ 49 h 573"/>
                <a:gd name="T78" fmla="*/ 103 w 501"/>
                <a:gd name="T79" fmla="*/ 23 h 573"/>
                <a:gd name="T80" fmla="*/ 195 w 501"/>
                <a:gd name="T81" fmla="*/ 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1" h="573">
                  <a:moveTo>
                    <a:pt x="327" y="301"/>
                  </a:moveTo>
                  <a:lnTo>
                    <a:pt x="294" y="302"/>
                  </a:lnTo>
                  <a:lnTo>
                    <a:pt x="265" y="306"/>
                  </a:lnTo>
                  <a:lnTo>
                    <a:pt x="237" y="312"/>
                  </a:lnTo>
                  <a:lnTo>
                    <a:pt x="215" y="320"/>
                  </a:lnTo>
                  <a:lnTo>
                    <a:pt x="195" y="332"/>
                  </a:lnTo>
                  <a:lnTo>
                    <a:pt x="181" y="346"/>
                  </a:lnTo>
                  <a:lnTo>
                    <a:pt x="171" y="366"/>
                  </a:lnTo>
                  <a:lnTo>
                    <a:pt x="169" y="387"/>
                  </a:lnTo>
                  <a:lnTo>
                    <a:pt x="172" y="411"/>
                  </a:lnTo>
                  <a:lnTo>
                    <a:pt x="181" y="429"/>
                  </a:lnTo>
                  <a:lnTo>
                    <a:pt x="195" y="442"/>
                  </a:lnTo>
                  <a:lnTo>
                    <a:pt x="213" y="451"/>
                  </a:lnTo>
                  <a:lnTo>
                    <a:pt x="236" y="452"/>
                  </a:lnTo>
                  <a:lnTo>
                    <a:pt x="265" y="447"/>
                  </a:lnTo>
                  <a:lnTo>
                    <a:pt x="291" y="434"/>
                  </a:lnTo>
                  <a:lnTo>
                    <a:pt x="311" y="415"/>
                  </a:lnTo>
                  <a:lnTo>
                    <a:pt x="324" y="390"/>
                  </a:lnTo>
                  <a:lnTo>
                    <a:pt x="327" y="376"/>
                  </a:lnTo>
                  <a:lnTo>
                    <a:pt x="327" y="361"/>
                  </a:lnTo>
                  <a:lnTo>
                    <a:pt x="327" y="301"/>
                  </a:lnTo>
                  <a:close/>
                  <a:moveTo>
                    <a:pt x="252" y="0"/>
                  </a:moveTo>
                  <a:lnTo>
                    <a:pt x="299" y="3"/>
                  </a:lnTo>
                  <a:lnTo>
                    <a:pt x="340" y="10"/>
                  </a:lnTo>
                  <a:lnTo>
                    <a:pt x="374" y="23"/>
                  </a:lnTo>
                  <a:lnTo>
                    <a:pt x="405" y="39"/>
                  </a:lnTo>
                  <a:lnTo>
                    <a:pt x="429" y="58"/>
                  </a:lnTo>
                  <a:lnTo>
                    <a:pt x="450" y="81"/>
                  </a:lnTo>
                  <a:lnTo>
                    <a:pt x="465" y="109"/>
                  </a:lnTo>
                  <a:lnTo>
                    <a:pt x="476" y="138"/>
                  </a:lnTo>
                  <a:lnTo>
                    <a:pt x="484" y="169"/>
                  </a:lnTo>
                  <a:lnTo>
                    <a:pt x="489" y="202"/>
                  </a:lnTo>
                  <a:lnTo>
                    <a:pt x="491" y="237"/>
                  </a:lnTo>
                  <a:lnTo>
                    <a:pt x="491" y="428"/>
                  </a:lnTo>
                  <a:lnTo>
                    <a:pt x="491" y="467"/>
                  </a:lnTo>
                  <a:lnTo>
                    <a:pt x="493" y="503"/>
                  </a:lnTo>
                  <a:lnTo>
                    <a:pt x="496" y="534"/>
                  </a:lnTo>
                  <a:lnTo>
                    <a:pt x="501" y="560"/>
                  </a:lnTo>
                  <a:lnTo>
                    <a:pt x="348" y="560"/>
                  </a:lnTo>
                  <a:lnTo>
                    <a:pt x="337" y="506"/>
                  </a:lnTo>
                  <a:lnTo>
                    <a:pt x="333" y="506"/>
                  </a:lnTo>
                  <a:lnTo>
                    <a:pt x="311" y="529"/>
                  </a:lnTo>
                  <a:lnTo>
                    <a:pt x="281" y="548"/>
                  </a:lnTo>
                  <a:lnTo>
                    <a:pt x="250" y="561"/>
                  </a:lnTo>
                  <a:lnTo>
                    <a:pt x="215" y="569"/>
                  </a:lnTo>
                  <a:lnTo>
                    <a:pt x="177" y="573"/>
                  </a:lnTo>
                  <a:lnTo>
                    <a:pt x="138" y="569"/>
                  </a:lnTo>
                  <a:lnTo>
                    <a:pt x="103" y="558"/>
                  </a:lnTo>
                  <a:lnTo>
                    <a:pt x="73" y="542"/>
                  </a:lnTo>
                  <a:lnTo>
                    <a:pt x="47" y="521"/>
                  </a:lnTo>
                  <a:lnTo>
                    <a:pt x="28" y="496"/>
                  </a:lnTo>
                  <a:lnTo>
                    <a:pt x="13" y="467"/>
                  </a:lnTo>
                  <a:lnTo>
                    <a:pt x="3" y="438"/>
                  </a:lnTo>
                  <a:lnTo>
                    <a:pt x="0" y="405"/>
                  </a:lnTo>
                  <a:lnTo>
                    <a:pt x="5" y="364"/>
                  </a:lnTo>
                  <a:lnTo>
                    <a:pt x="16" y="329"/>
                  </a:lnTo>
                  <a:lnTo>
                    <a:pt x="34" y="296"/>
                  </a:lnTo>
                  <a:lnTo>
                    <a:pt x="59" y="270"/>
                  </a:lnTo>
                  <a:lnTo>
                    <a:pt x="88" y="247"/>
                  </a:lnTo>
                  <a:lnTo>
                    <a:pt x="125" y="228"/>
                  </a:lnTo>
                  <a:lnTo>
                    <a:pt x="168" y="213"/>
                  </a:lnTo>
                  <a:lnTo>
                    <a:pt x="215" y="203"/>
                  </a:lnTo>
                  <a:lnTo>
                    <a:pt x="265" y="197"/>
                  </a:lnTo>
                  <a:lnTo>
                    <a:pt x="322" y="195"/>
                  </a:lnTo>
                  <a:lnTo>
                    <a:pt x="322" y="189"/>
                  </a:lnTo>
                  <a:lnTo>
                    <a:pt x="320" y="177"/>
                  </a:lnTo>
                  <a:lnTo>
                    <a:pt x="317" y="164"/>
                  </a:lnTo>
                  <a:lnTo>
                    <a:pt x="312" y="153"/>
                  </a:lnTo>
                  <a:lnTo>
                    <a:pt x="302" y="141"/>
                  </a:lnTo>
                  <a:lnTo>
                    <a:pt x="291" y="132"/>
                  </a:lnTo>
                  <a:lnTo>
                    <a:pt x="273" y="123"/>
                  </a:lnTo>
                  <a:lnTo>
                    <a:pt x="250" y="119"/>
                  </a:lnTo>
                  <a:lnTo>
                    <a:pt x="223" y="117"/>
                  </a:lnTo>
                  <a:lnTo>
                    <a:pt x="181" y="120"/>
                  </a:lnTo>
                  <a:lnTo>
                    <a:pt x="138" y="130"/>
                  </a:lnTo>
                  <a:lnTo>
                    <a:pt x="103" y="143"/>
                  </a:lnTo>
                  <a:lnTo>
                    <a:pt x="72" y="158"/>
                  </a:lnTo>
                  <a:lnTo>
                    <a:pt x="39" y="49"/>
                  </a:lnTo>
                  <a:lnTo>
                    <a:pt x="67" y="36"/>
                  </a:lnTo>
                  <a:lnTo>
                    <a:pt x="103" y="23"/>
                  </a:lnTo>
                  <a:lnTo>
                    <a:pt x="145" y="11"/>
                  </a:lnTo>
                  <a:lnTo>
                    <a:pt x="195" y="3"/>
                  </a:lnTo>
                  <a:lnTo>
                    <a:pt x="25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12" name="Freeform 161"/>
            <p:cNvSpPr>
              <a:spLocks/>
            </p:cNvSpPr>
            <p:nvPr/>
          </p:nvSpPr>
          <p:spPr bwMode="auto">
            <a:xfrm>
              <a:off x="6207776" y="1899912"/>
              <a:ext cx="963883" cy="1032205"/>
            </a:xfrm>
            <a:custGeom>
              <a:avLst/>
              <a:gdLst>
                <a:gd name="T0" fmla="*/ 327 w 522"/>
                <a:gd name="T1" fmla="*/ 0 h 559"/>
                <a:gd name="T2" fmla="*/ 362 w 522"/>
                <a:gd name="T3" fmla="*/ 2 h 559"/>
                <a:gd name="T4" fmla="*/ 397 w 522"/>
                <a:gd name="T5" fmla="*/ 10 h 559"/>
                <a:gd name="T6" fmla="*/ 427 w 522"/>
                <a:gd name="T7" fmla="*/ 25 h 559"/>
                <a:gd name="T8" fmla="*/ 453 w 522"/>
                <a:gd name="T9" fmla="*/ 44 h 559"/>
                <a:gd name="T10" fmla="*/ 478 w 522"/>
                <a:gd name="T11" fmla="*/ 70 h 559"/>
                <a:gd name="T12" fmla="*/ 496 w 522"/>
                <a:gd name="T13" fmla="*/ 103 h 559"/>
                <a:gd name="T14" fmla="*/ 510 w 522"/>
                <a:gd name="T15" fmla="*/ 140 h 559"/>
                <a:gd name="T16" fmla="*/ 518 w 522"/>
                <a:gd name="T17" fmla="*/ 186 h 559"/>
                <a:gd name="T18" fmla="*/ 522 w 522"/>
                <a:gd name="T19" fmla="*/ 236 h 559"/>
                <a:gd name="T20" fmla="*/ 522 w 522"/>
                <a:gd name="T21" fmla="*/ 559 h 559"/>
                <a:gd name="T22" fmla="*/ 353 w 522"/>
                <a:gd name="T23" fmla="*/ 559 h 559"/>
                <a:gd name="T24" fmla="*/ 353 w 522"/>
                <a:gd name="T25" fmla="*/ 256 h 559"/>
                <a:gd name="T26" fmla="*/ 351 w 522"/>
                <a:gd name="T27" fmla="*/ 227 h 559"/>
                <a:gd name="T28" fmla="*/ 346 w 522"/>
                <a:gd name="T29" fmla="*/ 202 h 559"/>
                <a:gd name="T30" fmla="*/ 338 w 522"/>
                <a:gd name="T31" fmla="*/ 179 h 559"/>
                <a:gd name="T32" fmla="*/ 325 w 522"/>
                <a:gd name="T33" fmla="*/ 162 h 559"/>
                <a:gd name="T34" fmla="*/ 310 w 522"/>
                <a:gd name="T35" fmla="*/ 149 h 559"/>
                <a:gd name="T36" fmla="*/ 291 w 522"/>
                <a:gd name="T37" fmla="*/ 140 h 559"/>
                <a:gd name="T38" fmla="*/ 267 w 522"/>
                <a:gd name="T39" fmla="*/ 137 h 559"/>
                <a:gd name="T40" fmla="*/ 241 w 522"/>
                <a:gd name="T41" fmla="*/ 140 h 559"/>
                <a:gd name="T42" fmla="*/ 219 w 522"/>
                <a:gd name="T43" fmla="*/ 150 h 559"/>
                <a:gd name="T44" fmla="*/ 202 w 522"/>
                <a:gd name="T45" fmla="*/ 165 h 559"/>
                <a:gd name="T46" fmla="*/ 189 w 522"/>
                <a:gd name="T47" fmla="*/ 183 h 559"/>
                <a:gd name="T48" fmla="*/ 179 w 522"/>
                <a:gd name="T49" fmla="*/ 201 h 559"/>
                <a:gd name="T50" fmla="*/ 174 w 522"/>
                <a:gd name="T51" fmla="*/ 220 h 559"/>
                <a:gd name="T52" fmla="*/ 174 w 522"/>
                <a:gd name="T53" fmla="*/ 243 h 559"/>
                <a:gd name="T54" fmla="*/ 174 w 522"/>
                <a:gd name="T55" fmla="*/ 559 h 559"/>
                <a:gd name="T56" fmla="*/ 3 w 522"/>
                <a:gd name="T57" fmla="*/ 559 h 559"/>
                <a:gd name="T58" fmla="*/ 3 w 522"/>
                <a:gd name="T59" fmla="*/ 186 h 559"/>
                <a:gd name="T60" fmla="*/ 3 w 522"/>
                <a:gd name="T61" fmla="*/ 122 h 559"/>
                <a:gd name="T62" fmla="*/ 2 w 522"/>
                <a:gd name="T63" fmla="*/ 64 h 559"/>
                <a:gd name="T64" fmla="*/ 0 w 522"/>
                <a:gd name="T65" fmla="*/ 12 h 559"/>
                <a:gd name="T66" fmla="*/ 146 w 522"/>
                <a:gd name="T67" fmla="*/ 12 h 559"/>
                <a:gd name="T68" fmla="*/ 154 w 522"/>
                <a:gd name="T69" fmla="*/ 88 h 559"/>
                <a:gd name="T70" fmla="*/ 158 w 522"/>
                <a:gd name="T71" fmla="*/ 88 h 559"/>
                <a:gd name="T72" fmla="*/ 169 w 522"/>
                <a:gd name="T73" fmla="*/ 72 h 559"/>
                <a:gd name="T74" fmla="*/ 185 w 522"/>
                <a:gd name="T75" fmla="*/ 56 h 559"/>
                <a:gd name="T76" fmla="*/ 205 w 522"/>
                <a:gd name="T77" fmla="*/ 38 h 559"/>
                <a:gd name="T78" fmla="*/ 229 w 522"/>
                <a:gd name="T79" fmla="*/ 23 h 559"/>
                <a:gd name="T80" fmla="*/ 257 w 522"/>
                <a:gd name="T81" fmla="*/ 12 h 559"/>
                <a:gd name="T82" fmla="*/ 289 w 522"/>
                <a:gd name="T83" fmla="*/ 2 h 559"/>
                <a:gd name="T84" fmla="*/ 327 w 522"/>
                <a:gd name="T85"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2" h="559">
                  <a:moveTo>
                    <a:pt x="327" y="0"/>
                  </a:moveTo>
                  <a:lnTo>
                    <a:pt x="362" y="2"/>
                  </a:lnTo>
                  <a:lnTo>
                    <a:pt x="397" y="10"/>
                  </a:lnTo>
                  <a:lnTo>
                    <a:pt x="427" y="25"/>
                  </a:lnTo>
                  <a:lnTo>
                    <a:pt x="453" y="44"/>
                  </a:lnTo>
                  <a:lnTo>
                    <a:pt x="478" y="70"/>
                  </a:lnTo>
                  <a:lnTo>
                    <a:pt x="496" y="103"/>
                  </a:lnTo>
                  <a:lnTo>
                    <a:pt x="510" y="140"/>
                  </a:lnTo>
                  <a:lnTo>
                    <a:pt x="518" y="186"/>
                  </a:lnTo>
                  <a:lnTo>
                    <a:pt x="522" y="236"/>
                  </a:lnTo>
                  <a:lnTo>
                    <a:pt x="522" y="559"/>
                  </a:lnTo>
                  <a:lnTo>
                    <a:pt x="353" y="559"/>
                  </a:lnTo>
                  <a:lnTo>
                    <a:pt x="353" y="256"/>
                  </a:lnTo>
                  <a:lnTo>
                    <a:pt x="351" y="227"/>
                  </a:lnTo>
                  <a:lnTo>
                    <a:pt x="346" y="202"/>
                  </a:lnTo>
                  <a:lnTo>
                    <a:pt x="338" y="179"/>
                  </a:lnTo>
                  <a:lnTo>
                    <a:pt x="325" y="162"/>
                  </a:lnTo>
                  <a:lnTo>
                    <a:pt x="310" y="149"/>
                  </a:lnTo>
                  <a:lnTo>
                    <a:pt x="291" y="140"/>
                  </a:lnTo>
                  <a:lnTo>
                    <a:pt x="267" y="137"/>
                  </a:lnTo>
                  <a:lnTo>
                    <a:pt x="241" y="140"/>
                  </a:lnTo>
                  <a:lnTo>
                    <a:pt x="219" y="150"/>
                  </a:lnTo>
                  <a:lnTo>
                    <a:pt x="202" y="165"/>
                  </a:lnTo>
                  <a:lnTo>
                    <a:pt x="189" y="183"/>
                  </a:lnTo>
                  <a:lnTo>
                    <a:pt x="179" y="201"/>
                  </a:lnTo>
                  <a:lnTo>
                    <a:pt x="174" y="220"/>
                  </a:lnTo>
                  <a:lnTo>
                    <a:pt x="174" y="243"/>
                  </a:lnTo>
                  <a:lnTo>
                    <a:pt x="174" y="559"/>
                  </a:lnTo>
                  <a:lnTo>
                    <a:pt x="3" y="559"/>
                  </a:lnTo>
                  <a:lnTo>
                    <a:pt x="3" y="186"/>
                  </a:lnTo>
                  <a:lnTo>
                    <a:pt x="3" y="122"/>
                  </a:lnTo>
                  <a:lnTo>
                    <a:pt x="2" y="64"/>
                  </a:lnTo>
                  <a:lnTo>
                    <a:pt x="0" y="12"/>
                  </a:lnTo>
                  <a:lnTo>
                    <a:pt x="146" y="12"/>
                  </a:lnTo>
                  <a:lnTo>
                    <a:pt x="154" y="88"/>
                  </a:lnTo>
                  <a:lnTo>
                    <a:pt x="158" y="88"/>
                  </a:lnTo>
                  <a:lnTo>
                    <a:pt x="169" y="72"/>
                  </a:lnTo>
                  <a:lnTo>
                    <a:pt x="185" y="56"/>
                  </a:lnTo>
                  <a:lnTo>
                    <a:pt x="205" y="38"/>
                  </a:lnTo>
                  <a:lnTo>
                    <a:pt x="229" y="23"/>
                  </a:lnTo>
                  <a:lnTo>
                    <a:pt x="257" y="12"/>
                  </a:lnTo>
                  <a:lnTo>
                    <a:pt x="289" y="2"/>
                  </a:lnTo>
                  <a:lnTo>
                    <a:pt x="3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13" name="Rectangle 162"/>
            <p:cNvSpPr>
              <a:spLocks noChangeArrowheads="1"/>
            </p:cNvSpPr>
            <p:nvPr/>
          </p:nvSpPr>
          <p:spPr bwMode="auto">
            <a:xfrm>
              <a:off x="7483721" y="1922070"/>
              <a:ext cx="312062" cy="1010046"/>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t-BR" dirty="0"/>
            </a:p>
          </p:txBody>
        </p:sp>
        <p:sp>
          <p:nvSpPr>
            <p:cNvPr id="14" name="Freeform 163"/>
            <p:cNvSpPr>
              <a:spLocks/>
            </p:cNvSpPr>
            <p:nvPr/>
          </p:nvSpPr>
          <p:spPr bwMode="auto">
            <a:xfrm>
              <a:off x="8098612" y="1899912"/>
              <a:ext cx="965730" cy="1032205"/>
            </a:xfrm>
            <a:custGeom>
              <a:avLst/>
              <a:gdLst>
                <a:gd name="T0" fmla="*/ 328 w 523"/>
                <a:gd name="T1" fmla="*/ 0 h 559"/>
                <a:gd name="T2" fmla="*/ 364 w 523"/>
                <a:gd name="T3" fmla="*/ 2 h 559"/>
                <a:gd name="T4" fmla="*/ 398 w 523"/>
                <a:gd name="T5" fmla="*/ 10 h 559"/>
                <a:gd name="T6" fmla="*/ 429 w 523"/>
                <a:gd name="T7" fmla="*/ 25 h 559"/>
                <a:gd name="T8" fmla="*/ 455 w 523"/>
                <a:gd name="T9" fmla="*/ 44 h 559"/>
                <a:gd name="T10" fmla="*/ 479 w 523"/>
                <a:gd name="T11" fmla="*/ 70 h 559"/>
                <a:gd name="T12" fmla="*/ 497 w 523"/>
                <a:gd name="T13" fmla="*/ 103 h 559"/>
                <a:gd name="T14" fmla="*/ 512 w 523"/>
                <a:gd name="T15" fmla="*/ 140 h 559"/>
                <a:gd name="T16" fmla="*/ 520 w 523"/>
                <a:gd name="T17" fmla="*/ 186 h 559"/>
                <a:gd name="T18" fmla="*/ 523 w 523"/>
                <a:gd name="T19" fmla="*/ 236 h 559"/>
                <a:gd name="T20" fmla="*/ 523 w 523"/>
                <a:gd name="T21" fmla="*/ 559 h 559"/>
                <a:gd name="T22" fmla="*/ 354 w 523"/>
                <a:gd name="T23" fmla="*/ 559 h 559"/>
                <a:gd name="T24" fmla="*/ 354 w 523"/>
                <a:gd name="T25" fmla="*/ 256 h 559"/>
                <a:gd name="T26" fmla="*/ 353 w 523"/>
                <a:gd name="T27" fmla="*/ 227 h 559"/>
                <a:gd name="T28" fmla="*/ 348 w 523"/>
                <a:gd name="T29" fmla="*/ 202 h 559"/>
                <a:gd name="T30" fmla="*/ 340 w 523"/>
                <a:gd name="T31" fmla="*/ 179 h 559"/>
                <a:gd name="T32" fmla="*/ 327 w 523"/>
                <a:gd name="T33" fmla="*/ 162 h 559"/>
                <a:gd name="T34" fmla="*/ 312 w 523"/>
                <a:gd name="T35" fmla="*/ 149 h 559"/>
                <a:gd name="T36" fmla="*/ 292 w 523"/>
                <a:gd name="T37" fmla="*/ 140 h 559"/>
                <a:gd name="T38" fmla="*/ 268 w 523"/>
                <a:gd name="T39" fmla="*/ 137 h 559"/>
                <a:gd name="T40" fmla="*/ 242 w 523"/>
                <a:gd name="T41" fmla="*/ 140 h 559"/>
                <a:gd name="T42" fmla="*/ 221 w 523"/>
                <a:gd name="T43" fmla="*/ 150 h 559"/>
                <a:gd name="T44" fmla="*/ 203 w 523"/>
                <a:gd name="T45" fmla="*/ 165 h 559"/>
                <a:gd name="T46" fmla="*/ 190 w 523"/>
                <a:gd name="T47" fmla="*/ 183 h 559"/>
                <a:gd name="T48" fmla="*/ 180 w 523"/>
                <a:gd name="T49" fmla="*/ 201 h 559"/>
                <a:gd name="T50" fmla="*/ 175 w 523"/>
                <a:gd name="T51" fmla="*/ 220 h 559"/>
                <a:gd name="T52" fmla="*/ 175 w 523"/>
                <a:gd name="T53" fmla="*/ 243 h 559"/>
                <a:gd name="T54" fmla="*/ 175 w 523"/>
                <a:gd name="T55" fmla="*/ 559 h 559"/>
                <a:gd name="T56" fmla="*/ 5 w 523"/>
                <a:gd name="T57" fmla="*/ 559 h 559"/>
                <a:gd name="T58" fmla="*/ 5 w 523"/>
                <a:gd name="T59" fmla="*/ 186 h 559"/>
                <a:gd name="T60" fmla="*/ 5 w 523"/>
                <a:gd name="T61" fmla="*/ 122 h 559"/>
                <a:gd name="T62" fmla="*/ 3 w 523"/>
                <a:gd name="T63" fmla="*/ 64 h 559"/>
                <a:gd name="T64" fmla="*/ 0 w 523"/>
                <a:gd name="T65" fmla="*/ 12 h 559"/>
                <a:gd name="T66" fmla="*/ 148 w 523"/>
                <a:gd name="T67" fmla="*/ 12 h 559"/>
                <a:gd name="T68" fmla="*/ 156 w 523"/>
                <a:gd name="T69" fmla="*/ 88 h 559"/>
                <a:gd name="T70" fmla="*/ 159 w 523"/>
                <a:gd name="T71" fmla="*/ 88 h 559"/>
                <a:gd name="T72" fmla="*/ 171 w 523"/>
                <a:gd name="T73" fmla="*/ 72 h 559"/>
                <a:gd name="T74" fmla="*/ 187 w 523"/>
                <a:gd name="T75" fmla="*/ 56 h 559"/>
                <a:gd name="T76" fmla="*/ 206 w 523"/>
                <a:gd name="T77" fmla="*/ 38 h 559"/>
                <a:gd name="T78" fmla="*/ 231 w 523"/>
                <a:gd name="T79" fmla="*/ 23 h 559"/>
                <a:gd name="T80" fmla="*/ 258 w 523"/>
                <a:gd name="T81" fmla="*/ 12 h 559"/>
                <a:gd name="T82" fmla="*/ 291 w 523"/>
                <a:gd name="T83" fmla="*/ 2 h 559"/>
                <a:gd name="T84" fmla="*/ 328 w 523"/>
                <a:gd name="T85"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3" h="559">
                  <a:moveTo>
                    <a:pt x="328" y="0"/>
                  </a:moveTo>
                  <a:lnTo>
                    <a:pt x="364" y="2"/>
                  </a:lnTo>
                  <a:lnTo>
                    <a:pt x="398" y="10"/>
                  </a:lnTo>
                  <a:lnTo>
                    <a:pt x="429" y="25"/>
                  </a:lnTo>
                  <a:lnTo>
                    <a:pt x="455" y="44"/>
                  </a:lnTo>
                  <a:lnTo>
                    <a:pt x="479" y="70"/>
                  </a:lnTo>
                  <a:lnTo>
                    <a:pt x="497" y="103"/>
                  </a:lnTo>
                  <a:lnTo>
                    <a:pt x="512" y="140"/>
                  </a:lnTo>
                  <a:lnTo>
                    <a:pt x="520" y="186"/>
                  </a:lnTo>
                  <a:lnTo>
                    <a:pt x="523" y="236"/>
                  </a:lnTo>
                  <a:lnTo>
                    <a:pt x="523" y="559"/>
                  </a:lnTo>
                  <a:lnTo>
                    <a:pt x="354" y="559"/>
                  </a:lnTo>
                  <a:lnTo>
                    <a:pt x="354" y="256"/>
                  </a:lnTo>
                  <a:lnTo>
                    <a:pt x="353" y="227"/>
                  </a:lnTo>
                  <a:lnTo>
                    <a:pt x="348" y="202"/>
                  </a:lnTo>
                  <a:lnTo>
                    <a:pt x="340" y="179"/>
                  </a:lnTo>
                  <a:lnTo>
                    <a:pt x="327" y="162"/>
                  </a:lnTo>
                  <a:lnTo>
                    <a:pt x="312" y="149"/>
                  </a:lnTo>
                  <a:lnTo>
                    <a:pt x="292" y="140"/>
                  </a:lnTo>
                  <a:lnTo>
                    <a:pt x="268" y="137"/>
                  </a:lnTo>
                  <a:lnTo>
                    <a:pt x="242" y="140"/>
                  </a:lnTo>
                  <a:lnTo>
                    <a:pt x="221" y="150"/>
                  </a:lnTo>
                  <a:lnTo>
                    <a:pt x="203" y="165"/>
                  </a:lnTo>
                  <a:lnTo>
                    <a:pt x="190" y="183"/>
                  </a:lnTo>
                  <a:lnTo>
                    <a:pt x="180" y="201"/>
                  </a:lnTo>
                  <a:lnTo>
                    <a:pt x="175" y="220"/>
                  </a:lnTo>
                  <a:lnTo>
                    <a:pt x="175" y="243"/>
                  </a:lnTo>
                  <a:lnTo>
                    <a:pt x="175" y="559"/>
                  </a:lnTo>
                  <a:lnTo>
                    <a:pt x="5" y="559"/>
                  </a:lnTo>
                  <a:lnTo>
                    <a:pt x="5" y="186"/>
                  </a:lnTo>
                  <a:lnTo>
                    <a:pt x="5" y="122"/>
                  </a:lnTo>
                  <a:lnTo>
                    <a:pt x="3" y="64"/>
                  </a:lnTo>
                  <a:lnTo>
                    <a:pt x="0" y="12"/>
                  </a:lnTo>
                  <a:lnTo>
                    <a:pt x="148" y="12"/>
                  </a:lnTo>
                  <a:lnTo>
                    <a:pt x="156" y="88"/>
                  </a:lnTo>
                  <a:lnTo>
                    <a:pt x="159" y="88"/>
                  </a:lnTo>
                  <a:lnTo>
                    <a:pt x="171" y="72"/>
                  </a:lnTo>
                  <a:lnTo>
                    <a:pt x="187" y="56"/>
                  </a:lnTo>
                  <a:lnTo>
                    <a:pt x="206" y="38"/>
                  </a:lnTo>
                  <a:lnTo>
                    <a:pt x="231" y="23"/>
                  </a:lnTo>
                  <a:lnTo>
                    <a:pt x="258" y="12"/>
                  </a:lnTo>
                  <a:lnTo>
                    <a:pt x="291" y="2"/>
                  </a:lnTo>
                  <a:lnTo>
                    <a:pt x="3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15" name="Rectangle 164"/>
            <p:cNvSpPr>
              <a:spLocks noChangeArrowheads="1"/>
            </p:cNvSpPr>
            <p:nvPr/>
          </p:nvSpPr>
          <p:spPr bwMode="auto">
            <a:xfrm>
              <a:off x="9376404" y="1922070"/>
              <a:ext cx="312062" cy="1010046"/>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t-BR" dirty="0"/>
            </a:p>
          </p:txBody>
        </p:sp>
        <p:sp>
          <p:nvSpPr>
            <p:cNvPr id="16" name="Freeform 165"/>
            <p:cNvSpPr>
              <a:spLocks noEditPoints="1"/>
            </p:cNvSpPr>
            <p:nvPr/>
          </p:nvSpPr>
          <p:spPr bwMode="auto">
            <a:xfrm>
              <a:off x="4344637" y="3253411"/>
              <a:ext cx="186499" cy="299136"/>
            </a:xfrm>
            <a:custGeom>
              <a:avLst/>
              <a:gdLst>
                <a:gd name="T0" fmla="*/ 42 w 101"/>
                <a:gd name="T1" fmla="*/ 16 h 162"/>
                <a:gd name="T2" fmla="*/ 36 w 101"/>
                <a:gd name="T3" fmla="*/ 18 h 162"/>
                <a:gd name="T4" fmla="*/ 31 w 101"/>
                <a:gd name="T5" fmla="*/ 18 h 162"/>
                <a:gd name="T6" fmla="*/ 27 w 101"/>
                <a:gd name="T7" fmla="*/ 19 h 162"/>
                <a:gd name="T8" fmla="*/ 27 w 101"/>
                <a:gd name="T9" fmla="*/ 81 h 162"/>
                <a:gd name="T10" fmla="*/ 34 w 101"/>
                <a:gd name="T11" fmla="*/ 81 h 162"/>
                <a:gd name="T12" fmla="*/ 52 w 101"/>
                <a:gd name="T13" fmla="*/ 81 h 162"/>
                <a:gd name="T14" fmla="*/ 65 w 101"/>
                <a:gd name="T15" fmla="*/ 75 h 162"/>
                <a:gd name="T16" fmla="*/ 71 w 101"/>
                <a:gd name="T17" fmla="*/ 63 h 162"/>
                <a:gd name="T18" fmla="*/ 73 w 101"/>
                <a:gd name="T19" fmla="*/ 48 h 162"/>
                <a:gd name="T20" fmla="*/ 71 w 101"/>
                <a:gd name="T21" fmla="*/ 35 h 162"/>
                <a:gd name="T22" fmla="*/ 66 w 101"/>
                <a:gd name="T23" fmla="*/ 24 h 162"/>
                <a:gd name="T24" fmla="*/ 57 w 101"/>
                <a:gd name="T25" fmla="*/ 19 h 162"/>
                <a:gd name="T26" fmla="*/ 42 w 101"/>
                <a:gd name="T27" fmla="*/ 16 h 162"/>
                <a:gd name="T28" fmla="*/ 44 w 101"/>
                <a:gd name="T29" fmla="*/ 0 h 162"/>
                <a:gd name="T30" fmla="*/ 65 w 101"/>
                <a:gd name="T31" fmla="*/ 1 h 162"/>
                <a:gd name="T32" fmla="*/ 81 w 101"/>
                <a:gd name="T33" fmla="*/ 9 h 162"/>
                <a:gd name="T34" fmla="*/ 92 w 101"/>
                <a:gd name="T35" fmla="*/ 19 h 162"/>
                <a:gd name="T36" fmla="*/ 99 w 101"/>
                <a:gd name="T37" fmla="*/ 34 h 162"/>
                <a:gd name="T38" fmla="*/ 101 w 101"/>
                <a:gd name="T39" fmla="*/ 50 h 162"/>
                <a:gd name="T40" fmla="*/ 99 w 101"/>
                <a:gd name="T41" fmla="*/ 63 h 162"/>
                <a:gd name="T42" fmla="*/ 94 w 101"/>
                <a:gd name="T43" fmla="*/ 76 h 162"/>
                <a:gd name="T44" fmla="*/ 86 w 101"/>
                <a:gd name="T45" fmla="*/ 86 h 162"/>
                <a:gd name="T46" fmla="*/ 73 w 101"/>
                <a:gd name="T47" fmla="*/ 94 h 162"/>
                <a:gd name="T48" fmla="*/ 55 w 101"/>
                <a:gd name="T49" fmla="*/ 99 h 162"/>
                <a:gd name="T50" fmla="*/ 34 w 101"/>
                <a:gd name="T51" fmla="*/ 99 h 162"/>
                <a:gd name="T52" fmla="*/ 27 w 101"/>
                <a:gd name="T53" fmla="*/ 99 h 162"/>
                <a:gd name="T54" fmla="*/ 27 w 101"/>
                <a:gd name="T55" fmla="*/ 162 h 162"/>
                <a:gd name="T56" fmla="*/ 0 w 101"/>
                <a:gd name="T57" fmla="*/ 162 h 162"/>
                <a:gd name="T58" fmla="*/ 0 w 101"/>
                <a:gd name="T59" fmla="*/ 8 h 162"/>
                <a:gd name="T60" fmla="*/ 18 w 101"/>
                <a:gd name="T61" fmla="*/ 1 h 162"/>
                <a:gd name="T62" fmla="*/ 44 w 101"/>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162">
                  <a:moveTo>
                    <a:pt x="42" y="16"/>
                  </a:moveTo>
                  <a:lnTo>
                    <a:pt x="36" y="18"/>
                  </a:lnTo>
                  <a:lnTo>
                    <a:pt x="31" y="18"/>
                  </a:lnTo>
                  <a:lnTo>
                    <a:pt x="27" y="19"/>
                  </a:lnTo>
                  <a:lnTo>
                    <a:pt x="27" y="81"/>
                  </a:lnTo>
                  <a:lnTo>
                    <a:pt x="34" y="81"/>
                  </a:lnTo>
                  <a:lnTo>
                    <a:pt x="52" y="81"/>
                  </a:lnTo>
                  <a:lnTo>
                    <a:pt x="65" y="75"/>
                  </a:lnTo>
                  <a:lnTo>
                    <a:pt x="71" y="63"/>
                  </a:lnTo>
                  <a:lnTo>
                    <a:pt x="73" y="48"/>
                  </a:lnTo>
                  <a:lnTo>
                    <a:pt x="71" y="35"/>
                  </a:lnTo>
                  <a:lnTo>
                    <a:pt x="66" y="24"/>
                  </a:lnTo>
                  <a:lnTo>
                    <a:pt x="57" y="19"/>
                  </a:lnTo>
                  <a:lnTo>
                    <a:pt x="42" y="16"/>
                  </a:lnTo>
                  <a:close/>
                  <a:moveTo>
                    <a:pt x="44" y="0"/>
                  </a:moveTo>
                  <a:lnTo>
                    <a:pt x="65" y="1"/>
                  </a:lnTo>
                  <a:lnTo>
                    <a:pt x="81" y="9"/>
                  </a:lnTo>
                  <a:lnTo>
                    <a:pt x="92" y="19"/>
                  </a:lnTo>
                  <a:lnTo>
                    <a:pt x="99" y="34"/>
                  </a:lnTo>
                  <a:lnTo>
                    <a:pt x="101" y="50"/>
                  </a:lnTo>
                  <a:lnTo>
                    <a:pt x="99" y="63"/>
                  </a:lnTo>
                  <a:lnTo>
                    <a:pt x="94" y="76"/>
                  </a:lnTo>
                  <a:lnTo>
                    <a:pt x="86" y="86"/>
                  </a:lnTo>
                  <a:lnTo>
                    <a:pt x="73" y="94"/>
                  </a:lnTo>
                  <a:lnTo>
                    <a:pt x="55" y="99"/>
                  </a:lnTo>
                  <a:lnTo>
                    <a:pt x="34" y="99"/>
                  </a:lnTo>
                  <a:lnTo>
                    <a:pt x="27" y="99"/>
                  </a:lnTo>
                  <a:lnTo>
                    <a:pt x="27" y="162"/>
                  </a:lnTo>
                  <a:lnTo>
                    <a:pt x="0" y="162"/>
                  </a:lnTo>
                  <a:lnTo>
                    <a:pt x="0" y="8"/>
                  </a:lnTo>
                  <a:lnTo>
                    <a:pt x="18" y="1"/>
                  </a:lnTo>
                  <a:lnTo>
                    <a:pt x="4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17" name="Freeform 166"/>
            <p:cNvSpPr>
              <a:spLocks noEditPoints="1"/>
            </p:cNvSpPr>
            <p:nvPr/>
          </p:nvSpPr>
          <p:spPr bwMode="auto">
            <a:xfrm>
              <a:off x="4595764" y="3253411"/>
              <a:ext cx="219736" cy="302829"/>
            </a:xfrm>
            <a:custGeom>
              <a:avLst/>
              <a:gdLst>
                <a:gd name="T0" fmla="*/ 59 w 119"/>
                <a:gd name="T1" fmla="*/ 19 h 164"/>
                <a:gd name="T2" fmla="*/ 47 w 119"/>
                <a:gd name="T3" fmla="*/ 22 h 164"/>
                <a:gd name="T4" fmla="*/ 38 w 119"/>
                <a:gd name="T5" fmla="*/ 32 h 164"/>
                <a:gd name="T6" fmla="*/ 33 w 119"/>
                <a:gd name="T7" fmla="*/ 47 h 164"/>
                <a:gd name="T8" fmla="*/ 30 w 119"/>
                <a:gd name="T9" fmla="*/ 63 h 164"/>
                <a:gd name="T10" fmla="*/ 30 w 119"/>
                <a:gd name="T11" fmla="*/ 81 h 164"/>
                <a:gd name="T12" fmla="*/ 30 w 119"/>
                <a:gd name="T13" fmla="*/ 99 h 164"/>
                <a:gd name="T14" fmla="*/ 33 w 119"/>
                <a:gd name="T15" fmla="*/ 115 h 164"/>
                <a:gd name="T16" fmla="*/ 38 w 119"/>
                <a:gd name="T17" fmla="*/ 130 h 164"/>
                <a:gd name="T18" fmla="*/ 47 w 119"/>
                <a:gd name="T19" fmla="*/ 140 h 164"/>
                <a:gd name="T20" fmla="*/ 59 w 119"/>
                <a:gd name="T21" fmla="*/ 143 h 164"/>
                <a:gd name="T22" fmla="*/ 72 w 119"/>
                <a:gd name="T23" fmla="*/ 140 h 164"/>
                <a:gd name="T24" fmla="*/ 82 w 119"/>
                <a:gd name="T25" fmla="*/ 130 h 164"/>
                <a:gd name="T26" fmla="*/ 85 w 119"/>
                <a:gd name="T27" fmla="*/ 115 h 164"/>
                <a:gd name="T28" fmla="*/ 88 w 119"/>
                <a:gd name="T29" fmla="*/ 99 h 164"/>
                <a:gd name="T30" fmla="*/ 90 w 119"/>
                <a:gd name="T31" fmla="*/ 81 h 164"/>
                <a:gd name="T32" fmla="*/ 88 w 119"/>
                <a:gd name="T33" fmla="*/ 63 h 164"/>
                <a:gd name="T34" fmla="*/ 85 w 119"/>
                <a:gd name="T35" fmla="*/ 47 h 164"/>
                <a:gd name="T36" fmla="*/ 80 w 119"/>
                <a:gd name="T37" fmla="*/ 32 h 164"/>
                <a:gd name="T38" fmla="*/ 72 w 119"/>
                <a:gd name="T39" fmla="*/ 22 h 164"/>
                <a:gd name="T40" fmla="*/ 59 w 119"/>
                <a:gd name="T41" fmla="*/ 19 h 164"/>
                <a:gd name="T42" fmla="*/ 59 w 119"/>
                <a:gd name="T43" fmla="*/ 0 h 164"/>
                <a:gd name="T44" fmla="*/ 78 w 119"/>
                <a:gd name="T45" fmla="*/ 3 h 164"/>
                <a:gd name="T46" fmla="*/ 95 w 119"/>
                <a:gd name="T47" fmla="*/ 11 h 164"/>
                <a:gd name="T48" fmla="*/ 106 w 119"/>
                <a:gd name="T49" fmla="*/ 24 h 164"/>
                <a:gd name="T50" fmla="*/ 114 w 119"/>
                <a:gd name="T51" fmla="*/ 40 h 164"/>
                <a:gd name="T52" fmla="*/ 117 w 119"/>
                <a:gd name="T53" fmla="*/ 60 h 164"/>
                <a:gd name="T54" fmla="*/ 119 w 119"/>
                <a:gd name="T55" fmla="*/ 83 h 164"/>
                <a:gd name="T56" fmla="*/ 117 w 119"/>
                <a:gd name="T57" fmla="*/ 104 h 164"/>
                <a:gd name="T58" fmla="*/ 114 w 119"/>
                <a:gd name="T59" fmla="*/ 123 h 164"/>
                <a:gd name="T60" fmla="*/ 106 w 119"/>
                <a:gd name="T61" fmla="*/ 140 h 164"/>
                <a:gd name="T62" fmla="*/ 95 w 119"/>
                <a:gd name="T63" fmla="*/ 153 h 164"/>
                <a:gd name="T64" fmla="*/ 78 w 119"/>
                <a:gd name="T65" fmla="*/ 161 h 164"/>
                <a:gd name="T66" fmla="*/ 59 w 119"/>
                <a:gd name="T67" fmla="*/ 164 h 164"/>
                <a:gd name="T68" fmla="*/ 41 w 119"/>
                <a:gd name="T69" fmla="*/ 161 h 164"/>
                <a:gd name="T70" fmla="*/ 25 w 119"/>
                <a:gd name="T71" fmla="*/ 153 h 164"/>
                <a:gd name="T72" fmla="*/ 13 w 119"/>
                <a:gd name="T73" fmla="*/ 140 h 164"/>
                <a:gd name="T74" fmla="*/ 5 w 119"/>
                <a:gd name="T75" fmla="*/ 123 h 164"/>
                <a:gd name="T76" fmla="*/ 0 w 119"/>
                <a:gd name="T77" fmla="*/ 104 h 164"/>
                <a:gd name="T78" fmla="*/ 0 w 119"/>
                <a:gd name="T79" fmla="*/ 83 h 164"/>
                <a:gd name="T80" fmla="*/ 0 w 119"/>
                <a:gd name="T81" fmla="*/ 60 h 164"/>
                <a:gd name="T82" fmla="*/ 5 w 119"/>
                <a:gd name="T83" fmla="*/ 40 h 164"/>
                <a:gd name="T84" fmla="*/ 13 w 119"/>
                <a:gd name="T85" fmla="*/ 24 h 164"/>
                <a:gd name="T86" fmla="*/ 25 w 119"/>
                <a:gd name="T87" fmla="*/ 11 h 164"/>
                <a:gd name="T88" fmla="*/ 41 w 119"/>
                <a:gd name="T89" fmla="*/ 3 h 164"/>
                <a:gd name="T90" fmla="*/ 59 w 119"/>
                <a:gd name="T9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9" h="164">
                  <a:moveTo>
                    <a:pt x="59" y="19"/>
                  </a:moveTo>
                  <a:lnTo>
                    <a:pt x="47" y="22"/>
                  </a:lnTo>
                  <a:lnTo>
                    <a:pt x="38" y="32"/>
                  </a:lnTo>
                  <a:lnTo>
                    <a:pt x="33" y="47"/>
                  </a:lnTo>
                  <a:lnTo>
                    <a:pt x="30" y="63"/>
                  </a:lnTo>
                  <a:lnTo>
                    <a:pt x="30" y="81"/>
                  </a:lnTo>
                  <a:lnTo>
                    <a:pt x="30" y="99"/>
                  </a:lnTo>
                  <a:lnTo>
                    <a:pt x="33" y="115"/>
                  </a:lnTo>
                  <a:lnTo>
                    <a:pt x="38" y="130"/>
                  </a:lnTo>
                  <a:lnTo>
                    <a:pt x="47" y="140"/>
                  </a:lnTo>
                  <a:lnTo>
                    <a:pt x="59" y="143"/>
                  </a:lnTo>
                  <a:lnTo>
                    <a:pt x="72" y="140"/>
                  </a:lnTo>
                  <a:lnTo>
                    <a:pt x="82" y="130"/>
                  </a:lnTo>
                  <a:lnTo>
                    <a:pt x="85" y="115"/>
                  </a:lnTo>
                  <a:lnTo>
                    <a:pt x="88" y="99"/>
                  </a:lnTo>
                  <a:lnTo>
                    <a:pt x="90" y="81"/>
                  </a:lnTo>
                  <a:lnTo>
                    <a:pt x="88" y="63"/>
                  </a:lnTo>
                  <a:lnTo>
                    <a:pt x="85" y="47"/>
                  </a:lnTo>
                  <a:lnTo>
                    <a:pt x="80" y="32"/>
                  </a:lnTo>
                  <a:lnTo>
                    <a:pt x="72" y="22"/>
                  </a:lnTo>
                  <a:lnTo>
                    <a:pt x="59" y="19"/>
                  </a:lnTo>
                  <a:close/>
                  <a:moveTo>
                    <a:pt x="59" y="0"/>
                  </a:moveTo>
                  <a:lnTo>
                    <a:pt x="78" y="3"/>
                  </a:lnTo>
                  <a:lnTo>
                    <a:pt x="95" y="11"/>
                  </a:lnTo>
                  <a:lnTo>
                    <a:pt x="106" y="24"/>
                  </a:lnTo>
                  <a:lnTo>
                    <a:pt x="114" y="40"/>
                  </a:lnTo>
                  <a:lnTo>
                    <a:pt x="117" y="60"/>
                  </a:lnTo>
                  <a:lnTo>
                    <a:pt x="119" y="83"/>
                  </a:lnTo>
                  <a:lnTo>
                    <a:pt x="117" y="104"/>
                  </a:lnTo>
                  <a:lnTo>
                    <a:pt x="114" y="123"/>
                  </a:lnTo>
                  <a:lnTo>
                    <a:pt x="106" y="140"/>
                  </a:lnTo>
                  <a:lnTo>
                    <a:pt x="95" y="153"/>
                  </a:lnTo>
                  <a:lnTo>
                    <a:pt x="78" y="161"/>
                  </a:lnTo>
                  <a:lnTo>
                    <a:pt x="59" y="164"/>
                  </a:lnTo>
                  <a:lnTo>
                    <a:pt x="41" y="161"/>
                  </a:lnTo>
                  <a:lnTo>
                    <a:pt x="25" y="153"/>
                  </a:lnTo>
                  <a:lnTo>
                    <a:pt x="13" y="140"/>
                  </a:lnTo>
                  <a:lnTo>
                    <a:pt x="5" y="123"/>
                  </a:lnTo>
                  <a:lnTo>
                    <a:pt x="0" y="104"/>
                  </a:lnTo>
                  <a:lnTo>
                    <a:pt x="0" y="83"/>
                  </a:lnTo>
                  <a:lnTo>
                    <a:pt x="0" y="60"/>
                  </a:lnTo>
                  <a:lnTo>
                    <a:pt x="5" y="40"/>
                  </a:lnTo>
                  <a:lnTo>
                    <a:pt x="13" y="24"/>
                  </a:lnTo>
                  <a:lnTo>
                    <a:pt x="25" y="11"/>
                  </a:lnTo>
                  <a:lnTo>
                    <a:pt x="41" y="3"/>
                  </a:lnTo>
                  <a:lnTo>
                    <a:pt x="5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18" name="Freeform 167"/>
            <p:cNvSpPr>
              <a:spLocks/>
            </p:cNvSpPr>
            <p:nvPr/>
          </p:nvSpPr>
          <p:spPr bwMode="auto">
            <a:xfrm>
              <a:off x="4872742" y="3255257"/>
              <a:ext cx="330527" cy="297290"/>
            </a:xfrm>
            <a:custGeom>
              <a:avLst/>
              <a:gdLst>
                <a:gd name="T0" fmla="*/ 0 w 179"/>
                <a:gd name="T1" fmla="*/ 0 h 161"/>
                <a:gd name="T2" fmla="*/ 29 w 179"/>
                <a:gd name="T3" fmla="*/ 0 h 161"/>
                <a:gd name="T4" fmla="*/ 49 w 179"/>
                <a:gd name="T5" fmla="*/ 106 h 161"/>
                <a:gd name="T6" fmla="*/ 49 w 179"/>
                <a:gd name="T7" fmla="*/ 111 h 161"/>
                <a:gd name="T8" fmla="*/ 50 w 179"/>
                <a:gd name="T9" fmla="*/ 116 h 161"/>
                <a:gd name="T10" fmla="*/ 50 w 179"/>
                <a:gd name="T11" fmla="*/ 121 h 161"/>
                <a:gd name="T12" fmla="*/ 50 w 179"/>
                <a:gd name="T13" fmla="*/ 122 h 161"/>
                <a:gd name="T14" fmla="*/ 52 w 179"/>
                <a:gd name="T15" fmla="*/ 124 h 161"/>
                <a:gd name="T16" fmla="*/ 52 w 179"/>
                <a:gd name="T17" fmla="*/ 124 h 161"/>
                <a:gd name="T18" fmla="*/ 52 w 179"/>
                <a:gd name="T19" fmla="*/ 122 h 161"/>
                <a:gd name="T20" fmla="*/ 52 w 179"/>
                <a:gd name="T21" fmla="*/ 121 h 161"/>
                <a:gd name="T22" fmla="*/ 54 w 179"/>
                <a:gd name="T23" fmla="*/ 116 h 161"/>
                <a:gd name="T24" fmla="*/ 54 w 179"/>
                <a:gd name="T25" fmla="*/ 111 h 161"/>
                <a:gd name="T26" fmla="*/ 55 w 179"/>
                <a:gd name="T27" fmla="*/ 106 h 161"/>
                <a:gd name="T28" fmla="*/ 80 w 179"/>
                <a:gd name="T29" fmla="*/ 0 h 161"/>
                <a:gd name="T30" fmla="*/ 101 w 179"/>
                <a:gd name="T31" fmla="*/ 0 h 161"/>
                <a:gd name="T32" fmla="*/ 125 w 179"/>
                <a:gd name="T33" fmla="*/ 106 h 161"/>
                <a:gd name="T34" fmla="*/ 125 w 179"/>
                <a:gd name="T35" fmla="*/ 111 h 161"/>
                <a:gd name="T36" fmla="*/ 127 w 179"/>
                <a:gd name="T37" fmla="*/ 116 h 161"/>
                <a:gd name="T38" fmla="*/ 127 w 179"/>
                <a:gd name="T39" fmla="*/ 119 h 161"/>
                <a:gd name="T40" fmla="*/ 127 w 179"/>
                <a:gd name="T41" fmla="*/ 122 h 161"/>
                <a:gd name="T42" fmla="*/ 128 w 179"/>
                <a:gd name="T43" fmla="*/ 124 h 161"/>
                <a:gd name="T44" fmla="*/ 128 w 179"/>
                <a:gd name="T45" fmla="*/ 124 h 161"/>
                <a:gd name="T46" fmla="*/ 128 w 179"/>
                <a:gd name="T47" fmla="*/ 122 h 161"/>
                <a:gd name="T48" fmla="*/ 128 w 179"/>
                <a:gd name="T49" fmla="*/ 119 h 161"/>
                <a:gd name="T50" fmla="*/ 128 w 179"/>
                <a:gd name="T51" fmla="*/ 116 h 161"/>
                <a:gd name="T52" fmla="*/ 130 w 179"/>
                <a:gd name="T53" fmla="*/ 111 h 161"/>
                <a:gd name="T54" fmla="*/ 130 w 179"/>
                <a:gd name="T55" fmla="*/ 106 h 161"/>
                <a:gd name="T56" fmla="*/ 151 w 179"/>
                <a:gd name="T57" fmla="*/ 0 h 161"/>
                <a:gd name="T58" fmla="*/ 179 w 179"/>
                <a:gd name="T59" fmla="*/ 0 h 161"/>
                <a:gd name="T60" fmla="*/ 141 w 179"/>
                <a:gd name="T61" fmla="*/ 161 h 161"/>
                <a:gd name="T62" fmla="*/ 115 w 179"/>
                <a:gd name="T63" fmla="*/ 161 h 161"/>
                <a:gd name="T64" fmla="*/ 93 w 179"/>
                <a:gd name="T65" fmla="*/ 62 h 161"/>
                <a:gd name="T66" fmla="*/ 91 w 179"/>
                <a:gd name="T67" fmla="*/ 57 h 161"/>
                <a:gd name="T68" fmla="*/ 89 w 179"/>
                <a:gd name="T69" fmla="*/ 52 h 161"/>
                <a:gd name="T70" fmla="*/ 89 w 179"/>
                <a:gd name="T71" fmla="*/ 49 h 161"/>
                <a:gd name="T72" fmla="*/ 89 w 179"/>
                <a:gd name="T73" fmla="*/ 46 h 161"/>
                <a:gd name="T74" fmla="*/ 89 w 179"/>
                <a:gd name="T75" fmla="*/ 46 h 161"/>
                <a:gd name="T76" fmla="*/ 88 w 179"/>
                <a:gd name="T77" fmla="*/ 46 h 161"/>
                <a:gd name="T78" fmla="*/ 88 w 179"/>
                <a:gd name="T79" fmla="*/ 46 h 161"/>
                <a:gd name="T80" fmla="*/ 88 w 179"/>
                <a:gd name="T81" fmla="*/ 49 h 161"/>
                <a:gd name="T82" fmla="*/ 88 w 179"/>
                <a:gd name="T83" fmla="*/ 52 h 161"/>
                <a:gd name="T84" fmla="*/ 86 w 179"/>
                <a:gd name="T85" fmla="*/ 57 h 161"/>
                <a:gd name="T86" fmla="*/ 86 w 179"/>
                <a:gd name="T87" fmla="*/ 62 h 161"/>
                <a:gd name="T88" fmla="*/ 62 w 179"/>
                <a:gd name="T89" fmla="*/ 161 h 161"/>
                <a:gd name="T90" fmla="*/ 36 w 179"/>
                <a:gd name="T91" fmla="*/ 161 h 161"/>
                <a:gd name="T92" fmla="*/ 0 w 179"/>
                <a:gd name="T9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9" h="161">
                  <a:moveTo>
                    <a:pt x="0" y="0"/>
                  </a:moveTo>
                  <a:lnTo>
                    <a:pt x="29" y="0"/>
                  </a:lnTo>
                  <a:lnTo>
                    <a:pt x="49" y="106"/>
                  </a:lnTo>
                  <a:lnTo>
                    <a:pt x="49" y="111"/>
                  </a:lnTo>
                  <a:lnTo>
                    <a:pt x="50" y="116"/>
                  </a:lnTo>
                  <a:lnTo>
                    <a:pt x="50" y="121"/>
                  </a:lnTo>
                  <a:lnTo>
                    <a:pt x="50" y="122"/>
                  </a:lnTo>
                  <a:lnTo>
                    <a:pt x="52" y="124"/>
                  </a:lnTo>
                  <a:lnTo>
                    <a:pt x="52" y="124"/>
                  </a:lnTo>
                  <a:lnTo>
                    <a:pt x="52" y="122"/>
                  </a:lnTo>
                  <a:lnTo>
                    <a:pt x="52" y="121"/>
                  </a:lnTo>
                  <a:lnTo>
                    <a:pt x="54" y="116"/>
                  </a:lnTo>
                  <a:lnTo>
                    <a:pt x="54" y="111"/>
                  </a:lnTo>
                  <a:lnTo>
                    <a:pt x="55" y="106"/>
                  </a:lnTo>
                  <a:lnTo>
                    <a:pt x="80" y="0"/>
                  </a:lnTo>
                  <a:lnTo>
                    <a:pt x="101" y="0"/>
                  </a:lnTo>
                  <a:lnTo>
                    <a:pt x="125" y="106"/>
                  </a:lnTo>
                  <a:lnTo>
                    <a:pt x="125" y="111"/>
                  </a:lnTo>
                  <a:lnTo>
                    <a:pt x="127" y="116"/>
                  </a:lnTo>
                  <a:lnTo>
                    <a:pt x="127" y="119"/>
                  </a:lnTo>
                  <a:lnTo>
                    <a:pt x="127" y="122"/>
                  </a:lnTo>
                  <a:lnTo>
                    <a:pt x="128" y="124"/>
                  </a:lnTo>
                  <a:lnTo>
                    <a:pt x="128" y="124"/>
                  </a:lnTo>
                  <a:lnTo>
                    <a:pt x="128" y="122"/>
                  </a:lnTo>
                  <a:lnTo>
                    <a:pt x="128" y="119"/>
                  </a:lnTo>
                  <a:lnTo>
                    <a:pt x="128" y="116"/>
                  </a:lnTo>
                  <a:lnTo>
                    <a:pt x="130" y="111"/>
                  </a:lnTo>
                  <a:lnTo>
                    <a:pt x="130" y="106"/>
                  </a:lnTo>
                  <a:lnTo>
                    <a:pt x="151" y="0"/>
                  </a:lnTo>
                  <a:lnTo>
                    <a:pt x="179" y="0"/>
                  </a:lnTo>
                  <a:lnTo>
                    <a:pt x="141" y="161"/>
                  </a:lnTo>
                  <a:lnTo>
                    <a:pt x="115" y="161"/>
                  </a:lnTo>
                  <a:lnTo>
                    <a:pt x="93" y="62"/>
                  </a:lnTo>
                  <a:lnTo>
                    <a:pt x="91" y="57"/>
                  </a:lnTo>
                  <a:lnTo>
                    <a:pt x="89" y="52"/>
                  </a:lnTo>
                  <a:lnTo>
                    <a:pt x="89" y="49"/>
                  </a:lnTo>
                  <a:lnTo>
                    <a:pt x="89" y="46"/>
                  </a:lnTo>
                  <a:lnTo>
                    <a:pt x="89" y="46"/>
                  </a:lnTo>
                  <a:lnTo>
                    <a:pt x="88" y="46"/>
                  </a:lnTo>
                  <a:lnTo>
                    <a:pt x="88" y="46"/>
                  </a:lnTo>
                  <a:lnTo>
                    <a:pt x="88" y="49"/>
                  </a:lnTo>
                  <a:lnTo>
                    <a:pt x="88" y="52"/>
                  </a:lnTo>
                  <a:lnTo>
                    <a:pt x="86" y="57"/>
                  </a:lnTo>
                  <a:lnTo>
                    <a:pt x="86" y="62"/>
                  </a:lnTo>
                  <a:lnTo>
                    <a:pt x="62" y="161"/>
                  </a:lnTo>
                  <a:lnTo>
                    <a:pt x="36" y="16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19" name="Freeform 168"/>
            <p:cNvSpPr>
              <a:spLocks/>
            </p:cNvSpPr>
            <p:nvPr/>
          </p:nvSpPr>
          <p:spPr bwMode="auto">
            <a:xfrm>
              <a:off x="5271590" y="3255257"/>
              <a:ext cx="140336" cy="297290"/>
            </a:xfrm>
            <a:custGeom>
              <a:avLst/>
              <a:gdLst>
                <a:gd name="T0" fmla="*/ 0 w 76"/>
                <a:gd name="T1" fmla="*/ 0 h 161"/>
                <a:gd name="T2" fmla="*/ 76 w 76"/>
                <a:gd name="T3" fmla="*/ 0 h 161"/>
                <a:gd name="T4" fmla="*/ 76 w 76"/>
                <a:gd name="T5" fmla="*/ 20 h 161"/>
                <a:gd name="T6" fmla="*/ 29 w 76"/>
                <a:gd name="T7" fmla="*/ 20 h 161"/>
                <a:gd name="T8" fmla="*/ 29 w 76"/>
                <a:gd name="T9" fmla="*/ 69 h 161"/>
                <a:gd name="T10" fmla="*/ 72 w 76"/>
                <a:gd name="T11" fmla="*/ 69 h 161"/>
                <a:gd name="T12" fmla="*/ 72 w 76"/>
                <a:gd name="T13" fmla="*/ 88 h 161"/>
                <a:gd name="T14" fmla="*/ 29 w 76"/>
                <a:gd name="T15" fmla="*/ 88 h 161"/>
                <a:gd name="T16" fmla="*/ 29 w 76"/>
                <a:gd name="T17" fmla="*/ 142 h 161"/>
                <a:gd name="T18" fmla="*/ 76 w 76"/>
                <a:gd name="T19" fmla="*/ 142 h 161"/>
                <a:gd name="T20" fmla="*/ 76 w 76"/>
                <a:gd name="T21" fmla="*/ 161 h 161"/>
                <a:gd name="T22" fmla="*/ 0 w 76"/>
                <a:gd name="T23" fmla="*/ 161 h 161"/>
                <a:gd name="T24" fmla="*/ 0 w 76"/>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61">
                  <a:moveTo>
                    <a:pt x="0" y="0"/>
                  </a:moveTo>
                  <a:lnTo>
                    <a:pt x="76" y="0"/>
                  </a:lnTo>
                  <a:lnTo>
                    <a:pt x="76" y="20"/>
                  </a:lnTo>
                  <a:lnTo>
                    <a:pt x="29" y="20"/>
                  </a:lnTo>
                  <a:lnTo>
                    <a:pt x="29" y="69"/>
                  </a:lnTo>
                  <a:lnTo>
                    <a:pt x="72" y="69"/>
                  </a:lnTo>
                  <a:lnTo>
                    <a:pt x="72" y="88"/>
                  </a:lnTo>
                  <a:lnTo>
                    <a:pt x="29" y="88"/>
                  </a:lnTo>
                  <a:lnTo>
                    <a:pt x="29" y="142"/>
                  </a:lnTo>
                  <a:lnTo>
                    <a:pt x="76" y="142"/>
                  </a:lnTo>
                  <a:lnTo>
                    <a:pt x="76" y="161"/>
                  </a:lnTo>
                  <a:lnTo>
                    <a:pt x="0" y="16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0" name="Freeform 169"/>
            <p:cNvSpPr>
              <a:spLocks noEditPoints="1"/>
            </p:cNvSpPr>
            <p:nvPr/>
          </p:nvSpPr>
          <p:spPr bwMode="auto">
            <a:xfrm>
              <a:off x="5491326" y="3253411"/>
              <a:ext cx="197578" cy="299136"/>
            </a:xfrm>
            <a:custGeom>
              <a:avLst/>
              <a:gdLst>
                <a:gd name="T0" fmla="*/ 44 w 107"/>
                <a:gd name="T1" fmla="*/ 16 h 162"/>
                <a:gd name="T2" fmla="*/ 37 w 107"/>
                <a:gd name="T3" fmla="*/ 18 h 162"/>
                <a:gd name="T4" fmla="*/ 32 w 107"/>
                <a:gd name="T5" fmla="*/ 18 h 162"/>
                <a:gd name="T6" fmla="*/ 29 w 107"/>
                <a:gd name="T7" fmla="*/ 19 h 162"/>
                <a:gd name="T8" fmla="*/ 29 w 107"/>
                <a:gd name="T9" fmla="*/ 83 h 162"/>
                <a:gd name="T10" fmla="*/ 32 w 107"/>
                <a:gd name="T11" fmla="*/ 83 h 162"/>
                <a:gd name="T12" fmla="*/ 35 w 107"/>
                <a:gd name="T13" fmla="*/ 83 h 162"/>
                <a:gd name="T14" fmla="*/ 40 w 107"/>
                <a:gd name="T15" fmla="*/ 83 h 162"/>
                <a:gd name="T16" fmla="*/ 55 w 107"/>
                <a:gd name="T17" fmla="*/ 81 h 162"/>
                <a:gd name="T18" fmla="*/ 65 w 107"/>
                <a:gd name="T19" fmla="*/ 75 h 162"/>
                <a:gd name="T20" fmla="*/ 71 w 107"/>
                <a:gd name="T21" fmla="*/ 63 h 162"/>
                <a:gd name="T22" fmla="*/ 74 w 107"/>
                <a:gd name="T23" fmla="*/ 50 h 162"/>
                <a:gd name="T24" fmla="*/ 71 w 107"/>
                <a:gd name="T25" fmla="*/ 35 h 162"/>
                <a:gd name="T26" fmla="*/ 66 w 107"/>
                <a:gd name="T27" fmla="*/ 24 h 162"/>
                <a:gd name="T28" fmla="*/ 57 w 107"/>
                <a:gd name="T29" fmla="*/ 19 h 162"/>
                <a:gd name="T30" fmla="*/ 44 w 107"/>
                <a:gd name="T31" fmla="*/ 16 h 162"/>
                <a:gd name="T32" fmla="*/ 44 w 107"/>
                <a:gd name="T33" fmla="*/ 0 h 162"/>
                <a:gd name="T34" fmla="*/ 65 w 107"/>
                <a:gd name="T35" fmla="*/ 1 h 162"/>
                <a:gd name="T36" fmla="*/ 81 w 107"/>
                <a:gd name="T37" fmla="*/ 8 h 162"/>
                <a:gd name="T38" fmla="*/ 92 w 107"/>
                <a:gd name="T39" fmla="*/ 18 h 162"/>
                <a:gd name="T40" fmla="*/ 100 w 107"/>
                <a:gd name="T41" fmla="*/ 32 h 162"/>
                <a:gd name="T42" fmla="*/ 102 w 107"/>
                <a:gd name="T43" fmla="*/ 48 h 162"/>
                <a:gd name="T44" fmla="*/ 99 w 107"/>
                <a:gd name="T45" fmla="*/ 65 h 162"/>
                <a:gd name="T46" fmla="*/ 91 w 107"/>
                <a:gd name="T47" fmla="*/ 78 h 162"/>
                <a:gd name="T48" fmla="*/ 78 w 107"/>
                <a:gd name="T49" fmla="*/ 86 h 162"/>
                <a:gd name="T50" fmla="*/ 60 w 107"/>
                <a:gd name="T51" fmla="*/ 91 h 162"/>
                <a:gd name="T52" fmla="*/ 60 w 107"/>
                <a:gd name="T53" fmla="*/ 91 h 162"/>
                <a:gd name="T54" fmla="*/ 107 w 107"/>
                <a:gd name="T55" fmla="*/ 162 h 162"/>
                <a:gd name="T56" fmla="*/ 74 w 107"/>
                <a:gd name="T57" fmla="*/ 162 h 162"/>
                <a:gd name="T58" fmla="*/ 29 w 107"/>
                <a:gd name="T59" fmla="*/ 89 h 162"/>
                <a:gd name="T60" fmla="*/ 29 w 107"/>
                <a:gd name="T61" fmla="*/ 89 h 162"/>
                <a:gd name="T62" fmla="*/ 29 w 107"/>
                <a:gd name="T63" fmla="*/ 162 h 162"/>
                <a:gd name="T64" fmla="*/ 0 w 107"/>
                <a:gd name="T65" fmla="*/ 162 h 162"/>
                <a:gd name="T66" fmla="*/ 0 w 107"/>
                <a:gd name="T67" fmla="*/ 8 h 162"/>
                <a:gd name="T68" fmla="*/ 19 w 107"/>
                <a:gd name="T69" fmla="*/ 3 h 162"/>
                <a:gd name="T70" fmla="*/ 44 w 107"/>
                <a:gd name="T7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62">
                  <a:moveTo>
                    <a:pt x="44" y="16"/>
                  </a:moveTo>
                  <a:lnTo>
                    <a:pt x="37" y="18"/>
                  </a:lnTo>
                  <a:lnTo>
                    <a:pt x="32" y="18"/>
                  </a:lnTo>
                  <a:lnTo>
                    <a:pt x="29" y="19"/>
                  </a:lnTo>
                  <a:lnTo>
                    <a:pt x="29" y="83"/>
                  </a:lnTo>
                  <a:lnTo>
                    <a:pt x="32" y="83"/>
                  </a:lnTo>
                  <a:lnTo>
                    <a:pt x="35" y="83"/>
                  </a:lnTo>
                  <a:lnTo>
                    <a:pt x="40" y="83"/>
                  </a:lnTo>
                  <a:lnTo>
                    <a:pt x="55" y="81"/>
                  </a:lnTo>
                  <a:lnTo>
                    <a:pt x="65" y="75"/>
                  </a:lnTo>
                  <a:lnTo>
                    <a:pt x="71" y="63"/>
                  </a:lnTo>
                  <a:lnTo>
                    <a:pt x="74" y="50"/>
                  </a:lnTo>
                  <a:lnTo>
                    <a:pt x="71" y="35"/>
                  </a:lnTo>
                  <a:lnTo>
                    <a:pt x="66" y="24"/>
                  </a:lnTo>
                  <a:lnTo>
                    <a:pt x="57" y="19"/>
                  </a:lnTo>
                  <a:lnTo>
                    <a:pt x="44" y="16"/>
                  </a:lnTo>
                  <a:close/>
                  <a:moveTo>
                    <a:pt x="44" y="0"/>
                  </a:moveTo>
                  <a:lnTo>
                    <a:pt x="65" y="1"/>
                  </a:lnTo>
                  <a:lnTo>
                    <a:pt x="81" y="8"/>
                  </a:lnTo>
                  <a:lnTo>
                    <a:pt x="92" y="18"/>
                  </a:lnTo>
                  <a:lnTo>
                    <a:pt x="100" y="32"/>
                  </a:lnTo>
                  <a:lnTo>
                    <a:pt x="102" y="48"/>
                  </a:lnTo>
                  <a:lnTo>
                    <a:pt x="99" y="65"/>
                  </a:lnTo>
                  <a:lnTo>
                    <a:pt x="91" y="78"/>
                  </a:lnTo>
                  <a:lnTo>
                    <a:pt x="78" y="86"/>
                  </a:lnTo>
                  <a:lnTo>
                    <a:pt x="60" y="91"/>
                  </a:lnTo>
                  <a:lnTo>
                    <a:pt x="60" y="91"/>
                  </a:lnTo>
                  <a:lnTo>
                    <a:pt x="107" y="162"/>
                  </a:lnTo>
                  <a:lnTo>
                    <a:pt x="74" y="162"/>
                  </a:lnTo>
                  <a:lnTo>
                    <a:pt x="29" y="89"/>
                  </a:lnTo>
                  <a:lnTo>
                    <a:pt x="29" y="89"/>
                  </a:lnTo>
                  <a:lnTo>
                    <a:pt x="29" y="162"/>
                  </a:lnTo>
                  <a:lnTo>
                    <a:pt x="0" y="162"/>
                  </a:lnTo>
                  <a:lnTo>
                    <a:pt x="0" y="8"/>
                  </a:lnTo>
                  <a:lnTo>
                    <a:pt x="19" y="3"/>
                  </a:lnTo>
                  <a:lnTo>
                    <a:pt x="4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1" name="Rectangle 170"/>
            <p:cNvSpPr>
              <a:spLocks noChangeArrowheads="1"/>
            </p:cNvSpPr>
            <p:nvPr/>
          </p:nvSpPr>
          <p:spPr bwMode="auto">
            <a:xfrm>
              <a:off x="5760918" y="3255257"/>
              <a:ext cx="53549" cy="297290"/>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t-BR" dirty="0"/>
            </a:p>
          </p:txBody>
        </p:sp>
        <p:sp>
          <p:nvSpPr>
            <p:cNvPr id="22" name="Freeform 171"/>
            <p:cNvSpPr>
              <a:spLocks/>
            </p:cNvSpPr>
            <p:nvPr/>
          </p:nvSpPr>
          <p:spPr bwMode="auto">
            <a:xfrm>
              <a:off x="5904946" y="3255257"/>
              <a:ext cx="216043" cy="297290"/>
            </a:xfrm>
            <a:custGeom>
              <a:avLst/>
              <a:gdLst>
                <a:gd name="T0" fmla="*/ 0 w 117"/>
                <a:gd name="T1" fmla="*/ 0 h 161"/>
                <a:gd name="T2" fmla="*/ 28 w 117"/>
                <a:gd name="T3" fmla="*/ 0 h 161"/>
                <a:gd name="T4" fmla="*/ 84 w 117"/>
                <a:gd name="T5" fmla="*/ 98 h 161"/>
                <a:gd name="T6" fmla="*/ 88 w 117"/>
                <a:gd name="T7" fmla="*/ 103 h 161"/>
                <a:gd name="T8" fmla="*/ 89 w 117"/>
                <a:gd name="T9" fmla="*/ 108 h 161"/>
                <a:gd name="T10" fmla="*/ 91 w 117"/>
                <a:gd name="T11" fmla="*/ 111 h 161"/>
                <a:gd name="T12" fmla="*/ 93 w 117"/>
                <a:gd name="T13" fmla="*/ 114 h 161"/>
                <a:gd name="T14" fmla="*/ 93 w 117"/>
                <a:gd name="T15" fmla="*/ 114 h 161"/>
                <a:gd name="T16" fmla="*/ 93 w 117"/>
                <a:gd name="T17" fmla="*/ 114 h 161"/>
                <a:gd name="T18" fmla="*/ 93 w 117"/>
                <a:gd name="T19" fmla="*/ 113 h 161"/>
                <a:gd name="T20" fmla="*/ 93 w 117"/>
                <a:gd name="T21" fmla="*/ 109 h 161"/>
                <a:gd name="T22" fmla="*/ 93 w 117"/>
                <a:gd name="T23" fmla="*/ 104 h 161"/>
                <a:gd name="T24" fmla="*/ 93 w 117"/>
                <a:gd name="T25" fmla="*/ 98 h 161"/>
                <a:gd name="T26" fmla="*/ 93 w 117"/>
                <a:gd name="T27" fmla="*/ 0 h 161"/>
                <a:gd name="T28" fmla="*/ 117 w 117"/>
                <a:gd name="T29" fmla="*/ 0 h 161"/>
                <a:gd name="T30" fmla="*/ 117 w 117"/>
                <a:gd name="T31" fmla="*/ 161 h 161"/>
                <a:gd name="T32" fmla="*/ 93 w 117"/>
                <a:gd name="T33" fmla="*/ 161 h 161"/>
                <a:gd name="T34" fmla="*/ 32 w 117"/>
                <a:gd name="T35" fmla="*/ 57 h 161"/>
                <a:gd name="T36" fmla="*/ 29 w 117"/>
                <a:gd name="T37" fmla="*/ 52 h 161"/>
                <a:gd name="T38" fmla="*/ 28 w 117"/>
                <a:gd name="T39" fmla="*/ 47 h 161"/>
                <a:gd name="T40" fmla="*/ 26 w 117"/>
                <a:gd name="T41" fmla="*/ 43 h 161"/>
                <a:gd name="T42" fmla="*/ 24 w 117"/>
                <a:gd name="T43" fmla="*/ 41 h 161"/>
                <a:gd name="T44" fmla="*/ 24 w 117"/>
                <a:gd name="T45" fmla="*/ 39 h 161"/>
                <a:gd name="T46" fmla="*/ 23 w 117"/>
                <a:gd name="T47" fmla="*/ 39 h 161"/>
                <a:gd name="T48" fmla="*/ 23 w 117"/>
                <a:gd name="T49" fmla="*/ 41 h 161"/>
                <a:gd name="T50" fmla="*/ 23 w 117"/>
                <a:gd name="T51" fmla="*/ 44 h 161"/>
                <a:gd name="T52" fmla="*/ 24 w 117"/>
                <a:gd name="T53" fmla="*/ 47 h 161"/>
                <a:gd name="T54" fmla="*/ 24 w 117"/>
                <a:gd name="T55" fmla="*/ 52 h 161"/>
                <a:gd name="T56" fmla="*/ 24 w 117"/>
                <a:gd name="T57" fmla="*/ 59 h 161"/>
                <a:gd name="T58" fmla="*/ 24 w 117"/>
                <a:gd name="T59" fmla="*/ 161 h 161"/>
                <a:gd name="T60" fmla="*/ 0 w 117"/>
                <a:gd name="T61" fmla="*/ 161 h 161"/>
                <a:gd name="T62" fmla="*/ 0 w 117"/>
                <a:gd name="T6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61">
                  <a:moveTo>
                    <a:pt x="0" y="0"/>
                  </a:moveTo>
                  <a:lnTo>
                    <a:pt x="28" y="0"/>
                  </a:lnTo>
                  <a:lnTo>
                    <a:pt x="84" y="98"/>
                  </a:lnTo>
                  <a:lnTo>
                    <a:pt x="88" y="103"/>
                  </a:lnTo>
                  <a:lnTo>
                    <a:pt x="89" y="108"/>
                  </a:lnTo>
                  <a:lnTo>
                    <a:pt x="91" y="111"/>
                  </a:lnTo>
                  <a:lnTo>
                    <a:pt x="93" y="114"/>
                  </a:lnTo>
                  <a:lnTo>
                    <a:pt x="93" y="114"/>
                  </a:lnTo>
                  <a:lnTo>
                    <a:pt x="93" y="114"/>
                  </a:lnTo>
                  <a:lnTo>
                    <a:pt x="93" y="113"/>
                  </a:lnTo>
                  <a:lnTo>
                    <a:pt x="93" y="109"/>
                  </a:lnTo>
                  <a:lnTo>
                    <a:pt x="93" y="104"/>
                  </a:lnTo>
                  <a:lnTo>
                    <a:pt x="93" y="98"/>
                  </a:lnTo>
                  <a:lnTo>
                    <a:pt x="93" y="0"/>
                  </a:lnTo>
                  <a:lnTo>
                    <a:pt x="117" y="0"/>
                  </a:lnTo>
                  <a:lnTo>
                    <a:pt x="117" y="161"/>
                  </a:lnTo>
                  <a:lnTo>
                    <a:pt x="93" y="161"/>
                  </a:lnTo>
                  <a:lnTo>
                    <a:pt x="32" y="57"/>
                  </a:lnTo>
                  <a:lnTo>
                    <a:pt x="29" y="52"/>
                  </a:lnTo>
                  <a:lnTo>
                    <a:pt x="28" y="47"/>
                  </a:lnTo>
                  <a:lnTo>
                    <a:pt x="26" y="43"/>
                  </a:lnTo>
                  <a:lnTo>
                    <a:pt x="24" y="41"/>
                  </a:lnTo>
                  <a:lnTo>
                    <a:pt x="24" y="39"/>
                  </a:lnTo>
                  <a:lnTo>
                    <a:pt x="23" y="39"/>
                  </a:lnTo>
                  <a:lnTo>
                    <a:pt x="23" y="41"/>
                  </a:lnTo>
                  <a:lnTo>
                    <a:pt x="23" y="44"/>
                  </a:lnTo>
                  <a:lnTo>
                    <a:pt x="24" y="47"/>
                  </a:lnTo>
                  <a:lnTo>
                    <a:pt x="24" y="52"/>
                  </a:lnTo>
                  <a:lnTo>
                    <a:pt x="24" y="59"/>
                  </a:lnTo>
                  <a:lnTo>
                    <a:pt x="24" y="161"/>
                  </a:lnTo>
                  <a:lnTo>
                    <a:pt x="0" y="16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3" name="Freeform 172"/>
            <p:cNvSpPr>
              <a:spLocks/>
            </p:cNvSpPr>
            <p:nvPr/>
          </p:nvSpPr>
          <p:spPr bwMode="auto">
            <a:xfrm>
              <a:off x="6198543" y="3253411"/>
              <a:ext cx="206810" cy="302829"/>
            </a:xfrm>
            <a:custGeom>
              <a:avLst/>
              <a:gdLst>
                <a:gd name="T0" fmla="*/ 70 w 112"/>
                <a:gd name="T1" fmla="*/ 0 h 164"/>
                <a:gd name="T2" fmla="*/ 86 w 112"/>
                <a:gd name="T3" fmla="*/ 1 h 164"/>
                <a:gd name="T4" fmla="*/ 99 w 112"/>
                <a:gd name="T5" fmla="*/ 3 h 164"/>
                <a:gd name="T6" fmla="*/ 111 w 112"/>
                <a:gd name="T7" fmla="*/ 8 h 164"/>
                <a:gd name="T8" fmla="*/ 101 w 112"/>
                <a:gd name="T9" fmla="*/ 26 h 164"/>
                <a:gd name="T10" fmla="*/ 91 w 112"/>
                <a:gd name="T11" fmla="*/ 22 h 164"/>
                <a:gd name="T12" fmla="*/ 73 w 112"/>
                <a:gd name="T13" fmla="*/ 21 h 164"/>
                <a:gd name="T14" fmla="*/ 59 w 112"/>
                <a:gd name="T15" fmla="*/ 22 h 164"/>
                <a:gd name="T16" fmla="*/ 47 w 112"/>
                <a:gd name="T17" fmla="*/ 31 h 164"/>
                <a:gd name="T18" fmla="*/ 38 w 112"/>
                <a:gd name="T19" fmla="*/ 42 h 164"/>
                <a:gd name="T20" fmla="*/ 33 w 112"/>
                <a:gd name="T21" fmla="*/ 60 h 164"/>
                <a:gd name="T22" fmla="*/ 29 w 112"/>
                <a:gd name="T23" fmla="*/ 83 h 164"/>
                <a:gd name="T24" fmla="*/ 33 w 112"/>
                <a:gd name="T25" fmla="*/ 104 h 164"/>
                <a:gd name="T26" fmla="*/ 38 w 112"/>
                <a:gd name="T27" fmla="*/ 122 h 164"/>
                <a:gd name="T28" fmla="*/ 46 w 112"/>
                <a:gd name="T29" fmla="*/ 133 h 164"/>
                <a:gd name="T30" fmla="*/ 55 w 112"/>
                <a:gd name="T31" fmla="*/ 141 h 164"/>
                <a:gd name="T32" fmla="*/ 68 w 112"/>
                <a:gd name="T33" fmla="*/ 144 h 164"/>
                <a:gd name="T34" fmla="*/ 75 w 112"/>
                <a:gd name="T35" fmla="*/ 143 h 164"/>
                <a:gd name="T36" fmla="*/ 78 w 112"/>
                <a:gd name="T37" fmla="*/ 143 h 164"/>
                <a:gd name="T38" fmla="*/ 81 w 112"/>
                <a:gd name="T39" fmla="*/ 141 h 164"/>
                <a:gd name="T40" fmla="*/ 85 w 112"/>
                <a:gd name="T41" fmla="*/ 141 h 164"/>
                <a:gd name="T42" fmla="*/ 85 w 112"/>
                <a:gd name="T43" fmla="*/ 88 h 164"/>
                <a:gd name="T44" fmla="*/ 62 w 112"/>
                <a:gd name="T45" fmla="*/ 88 h 164"/>
                <a:gd name="T46" fmla="*/ 62 w 112"/>
                <a:gd name="T47" fmla="*/ 70 h 164"/>
                <a:gd name="T48" fmla="*/ 112 w 112"/>
                <a:gd name="T49" fmla="*/ 70 h 164"/>
                <a:gd name="T50" fmla="*/ 112 w 112"/>
                <a:gd name="T51" fmla="*/ 156 h 164"/>
                <a:gd name="T52" fmla="*/ 101 w 112"/>
                <a:gd name="T53" fmla="*/ 161 h 164"/>
                <a:gd name="T54" fmla="*/ 88 w 112"/>
                <a:gd name="T55" fmla="*/ 164 h 164"/>
                <a:gd name="T56" fmla="*/ 70 w 112"/>
                <a:gd name="T57" fmla="*/ 164 h 164"/>
                <a:gd name="T58" fmla="*/ 46 w 112"/>
                <a:gd name="T59" fmla="*/ 161 h 164"/>
                <a:gd name="T60" fmla="*/ 26 w 112"/>
                <a:gd name="T61" fmla="*/ 151 h 164"/>
                <a:gd name="T62" fmla="*/ 13 w 112"/>
                <a:gd name="T63" fmla="*/ 133 h 164"/>
                <a:gd name="T64" fmla="*/ 3 w 112"/>
                <a:gd name="T65" fmla="*/ 110 h 164"/>
                <a:gd name="T66" fmla="*/ 0 w 112"/>
                <a:gd name="T67" fmla="*/ 81 h 164"/>
                <a:gd name="T68" fmla="*/ 3 w 112"/>
                <a:gd name="T69" fmla="*/ 53 h 164"/>
                <a:gd name="T70" fmla="*/ 13 w 112"/>
                <a:gd name="T71" fmla="*/ 31 h 164"/>
                <a:gd name="T72" fmla="*/ 28 w 112"/>
                <a:gd name="T73" fmla="*/ 14 h 164"/>
                <a:gd name="T74" fmla="*/ 47 w 112"/>
                <a:gd name="T75" fmla="*/ 3 h 164"/>
                <a:gd name="T76" fmla="*/ 70 w 112"/>
                <a:gd name="T7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64">
                  <a:moveTo>
                    <a:pt x="70" y="0"/>
                  </a:moveTo>
                  <a:lnTo>
                    <a:pt x="86" y="1"/>
                  </a:lnTo>
                  <a:lnTo>
                    <a:pt x="99" y="3"/>
                  </a:lnTo>
                  <a:lnTo>
                    <a:pt x="111" y="8"/>
                  </a:lnTo>
                  <a:lnTo>
                    <a:pt x="101" y="26"/>
                  </a:lnTo>
                  <a:lnTo>
                    <a:pt x="91" y="22"/>
                  </a:lnTo>
                  <a:lnTo>
                    <a:pt x="73" y="21"/>
                  </a:lnTo>
                  <a:lnTo>
                    <a:pt x="59" y="22"/>
                  </a:lnTo>
                  <a:lnTo>
                    <a:pt x="47" y="31"/>
                  </a:lnTo>
                  <a:lnTo>
                    <a:pt x="38" y="42"/>
                  </a:lnTo>
                  <a:lnTo>
                    <a:pt x="33" y="60"/>
                  </a:lnTo>
                  <a:lnTo>
                    <a:pt x="29" y="83"/>
                  </a:lnTo>
                  <a:lnTo>
                    <a:pt x="33" y="104"/>
                  </a:lnTo>
                  <a:lnTo>
                    <a:pt x="38" y="122"/>
                  </a:lnTo>
                  <a:lnTo>
                    <a:pt x="46" y="133"/>
                  </a:lnTo>
                  <a:lnTo>
                    <a:pt x="55" y="141"/>
                  </a:lnTo>
                  <a:lnTo>
                    <a:pt x="68" y="144"/>
                  </a:lnTo>
                  <a:lnTo>
                    <a:pt x="75" y="143"/>
                  </a:lnTo>
                  <a:lnTo>
                    <a:pt x="78" y="143"/>
                  </a:lnTo>
                  <a:lnTo>
                    <a:pt x="81" y="141"/>
                  </a:lnTo>
                  <a:lnTo>
                    <a:pt x="85" y="141"/>
                  </a:lnTo>
                  <a:lnTo>
                    <a:pt x="85" y="88"/>
                  </a:lnTo>
                  <a:lnTo>
                    <a:pt x="62" y="88"/>
                  </a:lnTo>
                  <a:lnTo>
                    <a:pt x="62" y="70"/>
                  </a:lnTo>
                  <a:lnTo>
                    <a:pt x="112" y="70"/>
                  </a:lnTo>
                  <a:lnTo>
                    <a:pt x="112" y="156"/>
                  </a:lnTo>
                  <a:lnTo>
                    <a:pt x="101" y="161"/>
                  </a:lnTo>
                  <a:lnTo>
                    <a:pt x="88" y="164"/>
                  </a:lnTo>
                  <a:lnTo>
                    <a:pt x="70" y="164"/>
                  </a:lnTo>
                  <a:lnTo>
                    <a:pt x="46" y="161"/>
                  </a:lnTo>
                  <a:lnTo>
                    <a:pt x="26" y="151"/>
                  </a:lnTo>
                  <a:lnTo>
                    <a:pt x="13" y="133"/>
                  </a:lnTo>
                  <a:lnTo>
                    <a:pt x="3" y="110"/>
                  </a:lnTo>
                  <a:lnTo>
                    <a:pt x="0" y="81"/>
                  </a:lnTo>
                  <a:lnTo>
                    <a:pt x="3" y="53"/>
                  </a:lnTo>
                  <a:lnTo>
                    <a:pt x="13" y="31"/>
                  </a:lnTo>
                  <a:lnTo>
                    <a:pt x="28" y="14"/>
                  </a:lnTo>
                  <a:lnTo>
                    <a:pt x="47" y="3"/>
                  </a:lnTo>
                  <a:lnTo>
                    <a:pt x="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4" name="Freeform 173"/>
            <p:cNvSpPr>
              <a:spLocks/>
            </p:cNvSpPr>
            <p:nvPr/>
          </p:nvSpPr>
          <p:spPr bwMode="auto">
            <a:xfrm>
              <a:off x="6606624" y="3255257"/>
              <a:ext cx="214196" cy="297290"/>
            </a:xfrm>
            <a:custGeom>
              <a:avLst/>
              <a:gdLst>
                <a:gd name="T0" fmla="*/ 0 w 116"/>
                <a:gd name="T1" fmla="*/ 0 h 161"/>
                <a:gd name="T2" fmla="*/ 33 w 116"/>
                <a:gd name="T3" fmla="*/ 0 h 161"/>
                <a:gd name="T4" fmla="*/ 59 w 116"/>
                <a:gd name="T5" fmla="*/ 67 h 161"/>
                <a:gd name="T6" fmla="*/ 60 w 116"/>
                <a:gd name="T7" fmla="*/ 67 h 161"/>
                <a:gd name="T8" fmla="*/ 88 w 116"/>
                <a:gd name="T9" fmla="*/ 0 h 161"/>
                <a:gd name="T10" fmla="*/ 116 w 116"/>
                <a:gd name="T11" fmla="*/ 0 h 161"/>
                <a:gd name="T12" fmla="*/ 73 w 116"/>
                <a:gd name="T13" fmla="*/ 91 h 161"/>
                <a:gd name="T14" fmla="*/ 73 w 116"/>
                <a:gd name="T15" fmla="*/ 161 h 161"/>
                <a:gd name="T16" fmla="*/ 44 w 116"/>
                <a:gd name="T17" fmla="*/ 161 h 161"/>
                <a:gd name="T18" fmla="*/ 44 w 116"/>
                <a:gd name="T19" fmla="*/ 91 h 161"/>
                <a:gd name="T20" fmla="*/ 0 w 116"/>
                <a:gd name="T2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61">
                  <a:moveTo>
                    <a:pt x="0" y="0"/>
                  </a:moveTo>
                  <a:lnTo>
                    <a:pt x="33" y="0"/>
                  </a:lnTo>
                  <a:lnTo>
                    <a:pt x="59" y="67"/>
                  </a:lnTo>
                  <a:lnTo>
                    <a:pt x="60" y="67"/>
                  </a:lnTo>
                  <a:lnTo>
                    <a:pt x="88" y="0"/>
                  </a:lnTo>
                  <a:lnTo>
                    <a:pt x="116" y="0"/>
                  </a:lnTo>
                  <a:lnTo>
                    <a:pt x="73" y="91"/>
                  </a:lnTo>
                  <a:lnTo>
                    <a:pt x="73" y="161"/>
                  </a:lnTo>
                  <a:lnTo>
                    <a:pt x="44" y="161"/>
                  </a:lnTo>
                  <a:lnTo>
                    <a:pt x="44" y="9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5" name="Freeform 174"/>
            <p:cNvSpPr>
              <a:spLocks noEditPoints="1"/>
            </p:cNvSpPr>
            <p:nvPr/>
          </p:nvSpPr>
          <p:spPr bwMode="auto">
            <a:xfrm>
              <a:off x="6865137" y="3253411"/>
              <a:ext cx="219736" cy="302829"/>
            </a:xfrm>
            <a:custGeom>
              <a:avLst/>
              <a:gdLst>
                <a:gd name="T0" fmla="*/ 58 w 119"/>
                <a:gd name="T1" fmla="*/ 19 h 164"/>
                <a:gd name="T2" fmla="*/ 47 w 119"/>
                <a:gd name="T3" fmla="*/ 22 h 164"/>
                <a:gd name="T4" fmla="*/ 37 w 119"/>
                <a:gd name="T5" fmla="*/ 32 h 164"/>
                <a:gd name="T6" fmla="*/ 32 w 119"/>
                <a:gd name="T7" fmla="*/ 47 h 164"/>
                <a:gd name="T8" fmla="*/ 29 w 119"/>
                <a:gd name="T9" fmla="*/ 63 h 164"/>
                <a:gd name="T10" fmla="*/ 29 w 119"/>
                <a:gd name="T11" fmla="*/ 81 h 164"/>
                <a:gd name="T12" fmla="*/ 29 w 119"/>
                <a:gd name="T13" fmla="*/ 99 h 164"/>
                <a:gd name="T14" fmla="*/ 32 w 119"/>
                <a:gd name="T15" fmla="*/ 115 h 164"/>
                <a:gd name="T16" fmla="*/ 37 w 119"/>
                <a:gd name="T17" fmla="*/ 130 h 164"/>
                <a:gd name="T18" fmla="*/ 47 w 119"/>
                <a:gd name="T19" fmla="*/ 140 h 164"/>
                <a:gd name="T20" fmla="*/ 58 w 119"/>
                <a:gd name="T21" fmla="*/ 143 h 164"/>
                <a:gd name="T22" fmla="*/ 71 w 119"/>
                <a:gd name="T23" fmla="*/ 140 h 164"/>
                <a:gd name="T24" fmla="*/ 81 w 119"/>
                <a:gd name="T25" fmla="*/ 130 h 164"/>
                <a:gd name="T26" fmla="*/ 86 w 119"/>
                <a:gd name="T27" fmla="*/ 115 h 164"/>
                <a:gd name="T28" fmla="*/ 88 w 119"/>
                <a:gd name="T29" fmla="*/ 99 h 164"/>
                <a:gd name="T30" fmla="*/ 89 w 119"/>
                <a:gd name="T31" fmla="*/ 81 h 164"/>
                <a:gd name="T32" fmla="*/ 88 w 119"/>
                <a:gd name="T33" fmla="*/ 63 h 164"/>
                <a:gd name="T34" fmla="*/ 86 w 119"/>
                <a:gd name="T35" fmla="*/ 47 h 164"/>
                <a:gd name="T36" fmla="*/ 80 w 119"/>
                <a:gd name="T37" fmla="*/ 32 h 164"/>
                <a:gd name="T38" fmla="*/ 71 w 119"/>
                <a:gd name="T39" fmla="*/ 22 h 164"/>
                <a:gd name="T40" fmla="*/ 58 w 119"/>
                <a:gd name="T41" fmla="*/ 19 h 164"/>
                <a:gd name="T42" fmla="*/ 58 w 119"/>
                <a:gd name="T43" fmla="*/ 0 h 164"/>
                <a:gd name="T44" fmla="*/ 78 w 119"/>
                <a:gd name="T45" fmla="*/ 3 h 164"/>
                <a:gd name="T46" fmla="*/ 94 w 119"/>
                <a:gd name="T47" fmla="*/ 11 h 164"/>
                <a:gd name="T48" fmla="*/ 106 w 119"/>
                <a:gd name="T49" fmla="*/ 24 h 164"/>
                <a:gd name="T50" fmla="*/ 114 w 119"/>
                <a:gd name="T51" fmla="*/ 40 h 164"/>
                <a:gd name="T52" fmla="*/ 117 w 119"/>
                <a:gd name="T53" fmla="*/ 60 h 164"/>
                <a:gd name="T54" fmla="*/ 119 w 119"/>
                <a:gd name="T55" fmla="*/ 83 h 164"/>
                <a:gd name="T56" fmla="*/ 117 w 119"/>
                <a:gd name="T57" fmla="*/ 104 h 164"/>
                <a:gd name="T58" fmla="*/ 114 w 119"/>
                <a:gd name="T59" fmla="*/ 123 h 164"/>
                <a:gd name="T60" fmla="*/ 106 w 119"/>
                <a:gd name="T61" fmla="*/ 140 h 164"/>
                <a:gd name="T62" fmla="*/ 94 w 119"/>
                <a:gd name="T63" fmla="*/ 153 h 164"/>
                <a:gd name="T64" fmla="*/ 78 w 119"/>
                <a:gd name="T65" fmla="*/ 161 h 164"/>
                <a:gd name="T66" fmla="*/ 58 w 119"/>
                <a:gd name="T67" fmla="*/ 164 h 164"/>
                <a:gd name="T68" fmla="*/ 41 w 119"/>
                <a:gd name="T69" fmla="*/ 161 h 164"/>
                <a:gd name="T70" fmla="*/ 24 w 119"/>
                <a:gd name="T71" fmla="*/ 153 h 164"/>
                <a:gd name="T72" fmla="*/ 13 w 119"/>
                <a:gd name="T73" fmla="*/ 140 h 164"/>
                <a:gd name="T74" fmla="*/ 5 w 119"/>
                <a:gd name="T75" fmla="*/ 123 h 164"/>
                <a:gd name="T76" fmla="*/ 0 w 119"/>
                <a:gd name="T77" fmla="*/ 104 h 164"/>
                <a:gd name="T78" fmla="*/ 0 w 119"/>
                <a:gd name="T79" fmla="*/ 83 h 164"/>
                <a:gd name="T80" fmla="*/ 0 w 119"/>
                <a:gd name="T81" fmla="*/ 60 h 164"/>
                <a:gd name="T82" fmla="*/ 5 w 119"/>
                <a:gd name="T83" fmla="*/ 40 h 164"/>
                <a:gd name="T84" fmla="*/ 13 w 119"/>
                <a:gd name="T85" fmla="*/ 24 h 164"/>
                <a:gd name="T86" fmla="*/ 24 w 119"/>
                <a:gd name="T87" fmla="*/ 11 h 164"/>
                <a:gd name="T88" fmla="*/ 41 w 119"/>
                <a:gd name="T89" fmla="*/ 3 h 164"/>
                <a:gd name="T90" fmla="*/ 58 w 119"/>
                <a:gd name="T9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9" h="164">
                  <a:moveTo>
                    <a:pt x="58" y="19"/>
                  </a:moveTo>
                  <a:lnTo>
                    <a:pt x="47" y="22"/>
                  </a:lnTo>
                  <a:lnTo>
                    <a:pt x="37" y="32"/>
                  </a:lnTo>
                  <a:lnTo>
                    <a:pt x="32" y="47"/>
                  </a:lnTo>
                  <a:lnTo>
                    <a:pt x="29" y="63"/>
                  </a:lnTo>
                  <a:lnTo>
                    <a:pt x="29" y="81"/>
                  </a:lnTo>
                  <a:lnTo>
                    <a:pt x="29" y="99"/>
                  </a:lnTo>
                  <a:lnTo>
                    <a:pt x="32" y="115"/>
                  </a:lnTo>
                  <a:lnTo>
                    <a:pt x="37" y="130"/>
                  </a:lnTo>
                  <a:lnTo>
                    <a:pt x="47" y="140"/>
                  </a:lnTo>
                  <a:lnTo>
                    <a:pt x="58" y="143"/>
                  </a:lnTo>
                  <a:lnTo>
                    <a:pt x="71" y="140"/>
                  </a:lnTo>
                  <a:lnTo>
                    <a:pt x="81" y="130"/>
                  </a:lnTo>
                  <a:lnTo>
                    <a:pt x="86" y="115"/>
                  </a:lnTo>
                  <a:lnTo>
                    <a:pt x="88" y="99"/>
                  </a:lnTo>
                  <a:lnTo>
                    <a:pt x="89" y="81"/>
                  </a:lnTo>
                  <a:lnTo>
                    <a:pt x="88" y="63"/>
                  </a:lnTo>
                  <a:lnTo>
                    <a:pt x="86" y="47"/>
                  </a:lnTo>
                  <a:lnTo>
                    <a:pt x="80" y="32"/>
                  </a:lnTo>
                  <a:lnTo>
                    <a:pt x="71" y="22"/>
                  </a:lnTo>
                  <a:lnTo>
                    <a:pt x="58" y="19"/>
                  </a:lnTo>
                  <a:close/>
                  <a:moveTo>
                    <a:pt x="58" y="0"/>
                  </a:moveTo>
                  <a:lnTo>
                    <a:pt x="78" y="3"/>
                  </a:lnTo>
                  <a:lnTo>
                    <a:pt x="94" y="11"/>
                  </a:lnTo>
                  <a:lnTo>
                    <a:pt x="106" y="24"/>
                  </a:lnTo>
                  <a:lnTo>
                    <a:pt x="114" y="40"/>
                  </a:lnTo>
                  <a:lnTo>
                    <a:pt x="117" y="60"/>
                  </a:lnTo>
                  <a:lnTo>
                    <a:pt x="119" y="83"/>
                  </a:lnTo>
                  <a:lnTo>
                    <a:pt x="117" y="104"/>
                  </a:lnTo>
                  <a:lnTo>
                    <a:pt x="114" y="123"/>
                  </a:lnTo>
                  <a:lnTo>
                    <a:pt x="106" y="140"/>
                  </a:lnTo>
                  <a:lnTo>
                    <a:pt x="94" y="153"/>
                  </a:lnTo>
                  <a:lnTo>
                    <a:pt x="78" y="161"/>
                  </a:lnTo>
                  <a:lnTo>
                    <a:pt x="58" y="164"/>
                  </a:lnTo>
                  <a:lnTo>
                    <a:pt x="41" y="161"/>
                  </a:lnTo>
                  <a:lnTo>
                    <a:pt x="24" y="153"/>
                  </a:lnTo>
                  <a:lnTo>
                    <a:pt x="13" y="140"/>
                  </a:lnTo>
                  <a:lnTo>
                    <a:pt x="5" y="123"/>
                  </a:lnTo>
                  <a:lnTo>
                    <a:pt x="0" y="104"/>
                  </a:lnTo>
                  <a:lnTo>
                    <a:pt x="0" y="83"/>
                  </a:lnTo>
                  <a:lnTo>
                    <a:pt x="0" y="60"/>
                  </a:lnTo>
                  <a:lnTo>
                    <a:pt x="5" y="40"/>
                  </a:lnTo>
                  <a:lnTo>
                    <a:pt x="13" y="24"/>
                  </a:lnTo>
                  <a:lnTo>
                    <a:pt x="24" y="11"/>
                  </a:lnTo>
                  <a:lnTo>
                    <a:pt x="41" y="3"/>
                  </a:lnTo>
                  <a:lnTo>
                    <a:pt x="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6" name="Freeform 175"/>
            <p:cNvSpPr>
              <a:spLocks/>
            </p:cNvSpPr>
            <p:nvPr/>
          </p:nvSpPr>
          <p:spPr bwMode="auto">
            <a:xfrm>
              <a:off x="7162426" y="3255257"/>
              <a:ext cx="195731" cy="300983"/>
            </a:xfrm>
            <a:custGeom>
              <a:avLst/>
              <a:gdLst>
                <a:gd name="T0" fmla="*/ 0 w 106"/>
                <a:gd name="T1" fmla="*/ 0 h 163"/>
                <a:gd name="T2" fmla="*/ 29 w 106"/>
                <a:gd name="T3" fmla="*/ 0 h 163"/>
                <a:gd name="T4" fmla="*/ 29 w 106"/>
                <a:gd name="T5" fmla="*/ 114 h 163"/>
                <a:gd name="T6" fmla="*/ 32 w 106"/>
                <a:gd name="T7" fmla="*/ 129 h 163"/>
                <a:gd name="T8" fmla="*/ 42 w 106"/>
                <a:gd name="T9" fmla="*/ 137 h 163"/>
                <a:gd name="T10" fmla="*/ 54 w 106"/>
                <a:gd name="T11" fmla="*/ 140 h 163"/>
                <a:gd name="T12" fmla="*/ 67 w 106"/>
                <a:gd name="T13" fmla="*/ 137 h 163"/>
                <a:gd name="T14" fmla="*/ 75 w 106"/>
                <a:gd name="T15" fmla="*/ 129 h 163"/>
                <a:gd name="T16" fmla="*/ 78 w 106"/>
                <a:gd name="T17" fmla="*/ 114 h 163"/>
                <a:gd name="T18" fmla="*/ 78 w 106"/>
                <a:gd name="T19" fmla="*/ 0 h 163"/>
                <a:gd name="T20" fmla="*/ 106 w 106"/>
                <a:gd name="T21" fmla="*/ 0 h 163"/>
                <a:gd name="T22" fmla="*/ 106 w 106"/>
                <a:gd name="T23" fmla="*/ 114 h 163"/>
                <a:gd name="T24" fmla="*/ 102 w 106"/>
                <a:gd name="T25" fmla="*/ 134 h 163"/>
                <a:gd name="T26" fmla="*/ 91 w 106"/>
                <a:gd name="T27" fmla="*/ 150 h 163"/>
                <a:gd name="T28" fmla="*/ 75 w 106"/>
                <a:gd name="T29" fmla="*/ 160 h 163"/>
                <a:gd name="T30" fmla="*/ 54 w 106"/>
                <a:gd name="T31" fmla="*/ 163 h 163"/>
                <a:gd name="T32" fmla="*/ 32 w 106"/>
                <a:gd name="T33" fmla="*/ 160 h 163"/>
                <a:gd name="T34" fmla="*/ 14 w 106"/>
                <a:gd name="T35" fmla="*/ 150 h 163"/>
                <a:gd name="T36" fmla="*/ 5 w 106"/>
                <a:gd name="T37" fmla="*/ 134 h 163"/>
                <a:gd name="T38" fmla="*/ 0 w 106"/>
                <a:gd name="T39" fmla="*/ 114 h 163"/>
                <a:gd name="T40" fmla="*/ 0 w 106"/>
                <a:gd name="T4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163">
                  <a:moveTo>
                    <a:pt x="0" y="0"/>
                  </a:moveTo>
                  <a:lnTo>
                    <a:pt x="29" y="0"/>
                  </a:lnTo>
                  <a:lnTo>
                    <a:pt x="29" y="114"/>
                  </a:lnTo>
                  <a:lnTo>
                    <a:pt x="32" y="129"/>
                  </a:lnTo>
                  <a:lnTo>
                    <a:pt x="42" y="137"/>
                  </a:lnTo>
                  <a:lnTo>
                    <a:pt x="54" y="140"/>
                  </a:lnTo>
                  <a:lnTo>
                    <a:pt x="67" y="137"/>
                  </a:lnTo>
                  <a:lnTo>
                    <a:pt x="75" y="129"/>
                  </a:lnTo>
                  <a:lnTo>
                    <a:pt x="78" y="114"/>
                  </a:lnTo>
                  <a:lnTo>
                    <a:pt x="78" y="0"/>
                  </a:lnTo>
                  <a:lnTo>
                    <a:pt x="106" y="0"/>
                  </a:lnTo>
                  <a:lnTo>
                    <a:pt x="106" y="114"/>
                  </a:lnTo>
                  <a:lnTo>
                    <a:pt x="102" y="134"/>
                  </a:lnTo>
                  <a:lnTo>
                    <a:pt x="91" y="150"/>
                  </a:lnTo>
                  <a:lnTo>
                    <a:pt x="75" y="160"/>
                  </a:lnTo>
                  <a:lnTo>
                    <a:pt x="54" y="163"/>
                  </a:lnTo>
                  <a:lnTo>
                    <a:pt x="32" y="160"/>
                  </a:lnTo>
                  <a:lnTo>
                    <a:pt x="14" y="150"/>
                  </a:lnTo>
                  <a:lnTo>
                    <a:pt x="5" y="134"/>
                  </a:lnTo>
                  <a:lnTo>
                    <a:pt x="0" y="11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7" name="Freeform 176"/>
            <p:cNvSpPr>
              <a:spLocks noEditPoints="1"/>
            </p:cNvSpPr>
            <p:nvPr/>
          </p:nvSpPr>
          <p:spPr bwMode="auto">
            <a:xfrm>
              <a:off x="7446790" y="3253411"/>
              <a:ext cx="195731" cy="299136"/>
            </a:xfrm>
            <a:custGeom>
              <a:avLst/>
              <a:gdLst>
                <a:gd name="T0" fmla="*/ 43 w 106"/>
                <a:gd name="T1" fmla="*/ 16 h 162"/>
                <a:gd name="T2" fmla="*/ 38 w 106"/>
                <a:gd name="T3" fmla="*/ 18 h 162"/>
                <a:gd name="T4" fmla="*/ 33 w 106"/>
                <a:gd name="T5" fmla="*/ 18 h 162"/>
                <a:gd name="T6" fmla="*/ 28 w 106"/>
                <a:gd name="T7" fmla="*/ 19 h 162"/>
                <a:gd name="T8" fmla="*/ 28 w 106"/>
                <a:gd name="T9" fmla="*/ 83 h 162"/>
                <a:gd name="T10" fmla="*/ 31 w 106"/>
                <a:gd name="T11" fmla="*/ 83 h 162"/>
                <a:gd name="T12" fmla="*/ 34 w 106"/>
                <a:gd name="T13" fmla="*/ 83 h 162"/>
                <a:gd name="T14" fmla="*/ 39 w 106"/>
                <a:gd name="T15" fmla="*/ 83 h 162"/>
                <a:gd name="T16" fmla="*/ 54 w 106"/>
                <a:gd name="T17" fmla="*/ 81 h 162"/>
                <a:gd name="T18" fmla="*/ 65 w 106"/>
                <a:gd name="T19" fmla="*/ 75 h 162"/>
                <a:gd name="T20" fmla="*/ 72 w 106"/>
                <a:gd name="T21" fmla="*/ 63 h 162"/>
                <a:gd name="T22" fmla="*/ 73 w 106"/>
                <a:gd name="T23" fmla="*/ 50 h 162"/>
                <a:gd name="T24" fmla="*/ 72 w 106"/>
                <a:gd name="T25" fmla="*/ 35 h 162"/>
                <a:gd name="T26" fmla="*/ 67 w 106"/>
                <a:gd name="T27" fmla="*/ 24 h 162"/>
                <a:gd name="T28" fmla="*/ 57 w 106"/>
                <a:gd name="T29" fmla="*/ 19 h 162"/>
                <a:gd name="T30" fmla="*/ 43 w 106"/>
                <a:gd name="T31" fmla="*/ 16 h 162"/>
                <a:gd name="T32" fmla="*/ 43 w 106"/>
                <a:gd name="T33" fmla="*/ 0 h 162"/>
                <a:gd name="T34" fmla="*/ 64 w 106"/>
                <a:gd name="T35" fmla="*/ 1 h 162"/>
                <a:gd name="T36" fmla="*/ 82 w 106"/>
                <a:gd name="T37" fmla="*/ 8 h 162"/>
                <a:gd name="T38" fmla="*/ 93 w 106"/>
                <a:gd name="T39" fmla="*/ 18 h 162"/>
                <a:gd name="T40" fmla="*/ 99 w 106"/>
                <a:gd name="T41" fmla="*/ 32 h 162"/>
                <a:gd name="T42" fmla="*/ 101 w 106"/>
                <a:gd name="T43" fmla="*/ 48 h 162"/>
                <a:gd name="T44" fmla="*/ 99 w 106"/>
                <a:gd name="T45" fmla="*/ 65 h 162"/>
                <a:gd name="T46" fmla="*/ 90 w 106"/>
                <a:gd name="T47" fmla="*/ 78 h 162"/>
                <a:gd name="T48" fmla="*/ 77 w 106"/>
                <a:gd name="T49" fmla="*/ 86 h 162"/>
                <a:gd name="T50" fmla="*/ 59 w 106"/>
                <a:gd name="T51" fmla="*/ 91 h 162"/>
                <a:gd name="T52" fmla="*/ 59 w 106"/>
                <a:gd name="T53" fmla="*/ 91 h 162"/>
                <a:gd name="T54" fmla="*/ 106 w 106"/>
                <a:gd name="T55" fmla="*/ 162 h 162"/>
                <a:gd name="T56" fmla="*/ 73 w 106"/>
                <a:gd name="T57" fmla="*/ 162 h 162"/>
                <a:gd name="T58" fmla="*/ 30 w 106"/>
                <a:gd name="T59" fmla="*/ 89 h 162"/>
                <a:gd name="T60" fmla="*/ 28 w 106"/>
                <a:gd name="T61" fmla="*/ 89 h 162"/>
                <a:gd name="T62" fmla="*/ 28 w 106"/>
                <a:gd name="T63" fmla="*/ 162 h 162"/>
                <a:gd name="T64" fmla="*/ 0 w 106"/>
                <a:gd name="T65" fmla="*/ 162 h 162"/>
                <a:gd name="T66" fmla="*/ 0 w 106"/>
                <a:gd name="T67" fmla="*/ 8 h 162"/>
                <a:gd name="T68" fmla="*/ 18 w 106"/>
                <a:gd name="T69" fmla="*/ 3 h 162"/>
                <a:gd name="T70" fmla="*/ 43 w 106"/>
                <a:gd name="T7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62">
                  <a:moveTo>
                    <a:pt x="43" y="16"/>
                  </a:moveTo>
                  <a:lnTo>
                    <a:pt x="38" y="18"/>
                  </a:lnTo>
                  <a:lnTo>
                    <a:pt x="33" y="18"/>
                  </a:lnTo>
                  <a:lnTo>
                    <a:pt x="28" y="19"/>
                  </a:lnTo>
                  <a:lnTo>
                    <a:pt x="28" y="83"/>
                  </a:lnTo>
                  <a:lnTo>
                    <a:pt x="31" y="83"/>
                  </a:lnTo>
                  <a:lnTo>
                    <a:pt x="34" y="83"/>
                  </a:lnTo>
                  <a:lnTo>
                    <a:pt x="39" y="83"/>
                  </a:lnTo>
                  <a:lnTo>
                    <a:pt x="54" y="81"/>
                  </a:lnTo>
                  <a:lnTo>
                    <a:pt x="65" y="75"/>
                  </a:lnTo>
                  <a:lnTo>
                    <a:pt x="72" y="63"/>
                  </a:lnTo>
                  <a:lnTo>
                    <a:pt x="73" y="50"/>
                  </a:lnTo>
                  <a:lnTo>
                    <a:pt x="72" y="35"/>
                  </a:lnTo>
                  <a:lnTo>
                    <a:pt x="67" y="24"/>
                  </a:lnTo>
                  <a:lnTo>
                    <a:pt x="57" y="19"/>
                  </a:lnTo>
                  <a:lnTo>
                    <a:pt x="43" y="16"/>
                  </a:lnTo>
                  <a:close/>
                  <a:moveTo>
                    <a:pt x="43" y="0"/>
                  </a:moveTo>
                  <a:lnTo>
                    <a:pt x="64" y="1"/>
                  </a:lnTo>
                  <a:lnTo>
                    <a:pt x="82" y="8"/>
                  </a:lnTo>
                  <a:lnTo>
                    <a:pt x="93" y="18"/>
                  </a:lnTo>
                  <a:lnTo>
                    <a:pt x="99" y="32"/>
                  </a:lnTo>
                  <a:lnTo>
                    <a:pt x="101" y="48"/>
                  </a:lnTo>
                  <a:lnTo>
                    <a:pt x="99" y="65"/>
                  </a:lnTo>
                  <a:lnTo>
                    <a:pt x="90" y="78"/>
                  </a:lnTo>
                  <a:lnTo>
                    <a:pt x="77" y="86"/>
                  </a:lnTo>
                  <a:lnTo>
                    <a:pt x="59" y="91"/>
                  </a:lnTo>
                  <a:lnTo>
                    <a:pt x="59" y="91"/>
                  </a:lnTo>
                  <a:lnTo>
                    <a:pt x="106" y="162"/>
                  </a:lnTo>
                  <a:lnTo>
                    <a:pt x="73" y="162"/>
                  </a:lnTo>
                  <a:lnTo>
                    <a:pt x="30" y="89"/>
                  </a:lnTo>
                  <a:lnTo>
                    <a:pt x="28" y="89"/>
                  </a:lnTo>
                  <a:lnTo>
                    <a:pt x="28" y="162"/>
                  </a:lnTo>
                  <a:lnTo>
                    <a:pt x="0" y="162"/>
                  </a:lnTo>
                  <a:lnTo>
                    <a:pt x="0" y="8"/>
                  </a:lnTo>
                  <a:lnTo>
                    <a:pt x="18" y="3"/>
                  </a:lnTo>
                  <a:lnTo>
                    <a:pt x="4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8" name="Freeform 177"/>
            <p:cNvSpPr>
              <a:spLocks noEditPoints="1"/>
            </p:cNvSpPr>
            <p:nvPr/>
          </p:nvSpPr>
          <p:spPr bwMode="auto">
            <a:xfrm>
              <a:off x="7858564" y="3253411"/>
              <a:ext cx="197578" cy="302829"/>
            </a:xfrm>
            <a:custGeom>
              <a:avLst/>
              <a:gdLst>
                <a:gd name="T0" fmla="*/ 36 w 107"/>
                <a:gd name="T1" fmla="*/ 86 h 164"/>
                <a:gd name="T2" fmla="*/ 28 w 107"/>
                <a:gd name="T3" fmla="*/ 86 h 164"/>
                <a:gd name="T4" fmla="*/ 28 w 107"/>
                <a:gd name="T5" fmla="*/ 143 h 164"/>
                <a:gd name="T6" fmla="*/ 32 w 107"/>
                <a:gd name="T7" fmla="*/ 144 h 164"/>
                <a:gd name="T8" fmla="*/ 39 w 107"/>
                <a:gd name="T9" fmla="*/ 146 h 164"/>
                <a:gd name="T10" fmla="*/ 45 w 107"/>
                <a:gd name="T11" fmla="*/ 146 h 164"/>
                <a:gd name="T12" fmla="*/ 58 w 107"/>
                <a:gd name="T13" fmla="*/ 144 h 164"/>
                <a:gd name="T14" fmla="*/ 68 w 107"/>
                <a:gd name="T15" fmla="*/ 140 h 164"/>
                <a:gd name="T16" fmla="*/ 76 w 107"/>
                <a:gd name="T17" fmla="*/ 131 h 164"/>
                <a:gd name="T18" fmla="*/ 78 w 107"/>
                <a:gd name="T19" fmla="*/ 118 h 164"/>
                <a:gd name="T20" fmla="*/ 76 w 107"/>
                <a:gd name="T21" fmla="*/ 104 h 164"/>
                <a:gd name="T22" fmla="*/ 68 w 107"/>
                <a:gd name="T23" fmla="*/ 92 h 164"/>
                <a:gd name="T24" fmla="*/ 55 w 107"/>
                <a:gd name="T25" fmla="*/ 88 h 164"/>
                <a:gd name="T26" fmla="*/ 36 w 107"/>
                <a:gd name="T27" fmla="*/ 86 h 164"/>
                <a:gd name="T28" fmla="*/ 44 w 107"/>
                <a:gd name="T29" fmla="*/ 16 h 164"/>
                <a:gd name="T30" fmla="*/ 39 w 107"/>
                <a:gd name="T31" fmla="*/ 16 h 164"/>
                <a:gd name="T32" fmla="*/ 32 w 107"/>
                <a:gd name="T33" fmla="*/ 18 h 164"/>
                <a:gd name="T34" fmla="*/ 28 w 107"/>
                <a:gd name="T35" fmla="*/ 19 h 164"/>
                <a:gd name="T36" fmla="*/ 28 w 107"/>
                <a:gd name="T37" fmla="*/ 71 h 164"/>
                <a:gd name="T38" fmla="*/ 36 w 107"/>
                <a:gd name="T39" fmla="*/ 71 h 164"/>
                <a:gd name="T40" fmla="*/ 54 w 107"/>
                <a:gd name="T41" fmla="*/ 70 h 164"/>
                <a:gd name="T42" fmla="*/ 65 w 107"/>
                <a:gd name="T43" fmla="*/ 65 h 164"/>
                <a:gd name="T44" fmla="*/ 71 w 107"/>
                <a:gd name="T45" fmla="*/ 55 h 164"/>
                <a:gd name="T46" fmla="*/ 73 w 107"/>
                <a:gd name="T47" fmla="*/ 42 h 164"/>
                <a:gd name="T48" fmla="*/ 70 w 107"/>
                <a:gd name="T49" fmla="*/ 27 h 164"/>
                <a:gd name="T50" fmla="*/ 60 w 107"/>
                <a:gd name="T51" fmla="*/ 19 h 164"/>
                <a:gd name="T52" fmla="*/ 44 w 107"/>
                <a:gd name="T53" fmla="*/ 16 h 164"/>
                <a:gd name="T54" fmla="*/ 44 w 107"/>
                <a:gd name="T55" fmla="*/ 0 h 164"/>
                <a:gd name="T56" fmla="*/ 65 w 107"/>
                <a:gd name="T57" fmla="*/ 1 h 164"/>
                <a:gd name="T58" fmla="*/ 81 w 107"/>
                <a:gd name="T59" fmla="*/ 8 h 164"/>
                <a:gd name="T60" fmla="*/ 93 w 107"/>
                <a:gd name="T61" fmla="*/ 16 h 164"/>
                <a:gd name="T62" fmla="*/ 99 w 107"/>
                <a:gd name="T63" fmla="*/ 27 h 164"/>
                <a:gd name="T64" fmla="*/ 102 w 107"/>
                <a:gd name="T65" fmla="*/ 40 h 164"/>
                <a:gd name="T66" fmla="*/ 99 w 107"/>
                <a:gd name="T67" fmla="*/ 55 h 164"/>
                <a:gd name="T68" fmla="*/ 93 w 107"/>
                <a:gd name="T69" fmla="*/ 66 h 164"/>
                <a:gd name="T70" fmla="*/ 83 w 107"/>
                <a:gd name="T71" fmla="*/ 73 h 164"/>
                <a:gd name="T72" fmla="*/ 73 w 107"/>
                <a:gd name="T73" fmla="*/ 78 h 164"/>
                <a:gd name="T74" fmla="*/ 73 w 107"/>
                <a:gd name="T75" fmla="*/ 78 h 164"/>
                <a:gd name="T76" fmla="*/ 84 w 107"/>
                <a:gd name="T77" fmla="*/ 83 h 164"/>
                <a:gd name="T78" fmla="*/ 96 w 107"/>
                <a:gd name="T79" fmla="*/ 91 h 164"/>
                <a:gd name="T80" fmla="*/ 104 w 107"/>
                <a:gd name="T81" fmla="*/ 102 h 164"/>
                <a:gd name="T82" fmla="*/ 107 w 107"/>
                <a:gd name="T83" fmla="*/ 118 h 164"/>
                <a:gd name="T84" fmla="*/ 104 w 107"/>
                <a:gd name="T85" fmla="*/ 135 h 164"/>
                <a:gd name="T86" fmla="*/ 96 w 107"/>
                <a:gd name="T87" fmla="*/ 148 h 164"/>
                <a:gd name="T88" fmla="*/ 83 w 107"/>
                <a:gd name="T89" fmla="*/ 157 h 164"/>
                <a:gd name="T90" fmla="*/ 67 w 107"/>
                <a:gd name="T91" fmla="*/ 162 h 164"/>
                <a:gd name="T92" fmla="*/ 47 w 107"/>
                <a:gd name="T93" fmla="*/ 164 h 164"/>
                <a:gd name="T94" fmla="*/ 19 w 107"/>
                <a:gd name="T95" fmla="*/ 162 h 164"/>
                <a:gd name="T96" fmla="*/ 0 w 107"/>
                <a:gd name="T97" fmla="*/ 156 h 164"/>
                <a:gd name="T98" fmla="*/ 0 w 107"/>
                <a:gd name="T99" fmla="*/ 8 h 164"/>
                <a:gd name="T100" fmla="*/ 18 w 107"/>
                <a:gd name="T101" fmla="*/ 1 h 164"/>
                <a:gd name="T102" fmla="*/ 44 w 107"/>
                <a:gd name="T10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64">
                  <a:moveTo>
                    <a:pt x="36" y="86"/>
                  </a:moveTo>
                  <a:lnTo>
                    <a:pt x="28" y="86"/>
                  </a:lnTo>
                  <a:lnTo>
                    <a:pt x="28" y="143"/>
                  </a:lnTo>
                  <a:lnTo>
                    <a:pt x="32" y="144"/>
                  </a:lnTo>
                  <a:lnTo>
                    <a:pt x="39" y="146"/>
                  </a:lnTo>
                  <a:lnTo>
                    <a:pt x="45" y="146"/>
                  </a:lnTo>
                  <a:lnTo>
                    <a:pt x="58" y="144"/>
                  </a:lnTo>
                  <a:lnTo>
                    <a:pt x="68" y="140"/>
                  </a:lnTo>
                  <a:lnTo>
                    <a:pt x="76" y="131"/>
                  </a:lnTo>
                  <a:lnTo>
                    <a:pt x="78" y="118"/>
                  </a:lnTo>
                  <a:lnTo>
                    <a:pt x="76" y="104"/>
                  </a:lnTo>
                  <a:lnTo>
                    <a:pt x="68" y="92"/>
                  </a:lnTo>
                  <a:lnTo>
                    <a:pt x="55" y="88"/>
                  </a:lnTo>
                  <a:lnTo>
                    <a:pt x="36" y="86"/>
                  </a:lnTo>
                  <a:close/>
                  <a:moveTo>
                    <a:pt x="44" y="16"/>
                  </a:moveTo>
                  <a:lnTo>
                    <a:pt x="39" y="16"/>
                  </a:lnTo>
                  <a:lnTo>
                    <a:pt x="32" y="18"/>
                  </a:lnTo>
                  <a:lnTo>
                    <a:pt x="28" y="19"/>
                  </a:lnTo>
                  <a:lnTo>
                    <a:pt x="28" y="71"/>
                  </a:lnTo>
                  <a:lnTo>
                    <a:pt x="36" y="71"/>
                  </a:lnTo>
                  <a:lnTo>
                    <a:pt x="54" y="70"/>
                  </a:lnTo>
                  <a:lnTo>
                    <a:pt x="65" y="65"/>
                  </a:lnTo>
                  <a:lnTo>
                    <a:pt x="71" y="55"/>
                  </a:lnTo>
                  <a:lnTo>
                    <a:pt x="73" y="42"/>
                  </a:lnTo>
                  <a:lnTo>
                    <a:pt x="70" y="27"/>
                  </a:lnTo>
                  <a:lnTo>
                    <a:pt x="60" y="19"/>
                  </a:lnTo>
                  <a:lnTo>
                    <a:pt x="44" y="16"/>
                  </a:lnTo>
                  <a:close/>
                  <a:moveTo>
                    <a:pt x="44" y="0"/>
                  </a:moveTo>
                  <a:lnTo>
                    <a:pt x="65" y="1"/>
                  </a:lnTo>
                  <a:lnTo>
                    <a:pt x="81" y="8"/>
                  </a:lnTo>
                  <a:lnTo>
                    <a:pt x="93" y="16"/>
                  </a:lnTo>
                  <a:lnTo>
                    <a:pt x="99" y="27"/>
                  </a:lnTo>
                  <a:lnTo>
                    <a:pt x="102" y="40"/>
                  </a:lnTo>
                  <a:lnTo>
                    <a:pt x="99" y="55"/>
                  </a:lnTo>
                  <a:lnTo>
                    <a:pt x="93" y="66"/>
                  </a:lnTo>
                  <a:lnTo>
                    <a:pt x="83" y="73"/>
                  </a:lnTo>
                  <a:lnTo>
                    <a:pt x="73" y="78"/>
                  </a:lnTo>
                  <a:lnTo>
                    <a:pt x="73" y="78"/>
                  </a:lnTo>
                  <a:lnTo>
                    <a:pt x="84" y="83"/>
                  </a:lnTo>
                  <a:lnTo>
                    <a:pt x="96" y="91"/>
                  </a:lnTo>
                  <a:lnTo>
                    <a:pt x="104" y="102"/>
                  </a:lnTo>
                  <a:lnTo>
                    <a:pt x="107" y="118"/>
                  </a:lnTo>
                  <a:lnTo>
                    <a:pt x="104" y="135"/>
                  </a:lnTo>
                  <a:lnTo>
                    <a:pt x="96" y="148"/>
                  </a:lnTo>
                  <a:lnTo>
                    <a:pt x="83" y="157"/>
                  </a:lnTo>
                  <a:lnTo>
                    <a:pt x="67" y="162"/>
                  </a:lnTo>
                  <a:lnTo>
                    <a:pt x="47" y="164"/>
                  </a:lnTo>
                  <a:lnTo>
                    <a:pt x="19" y="162"/>
                  </a:lnTo>
                  <a:lnTo>
                    <a:pt x="0" y="156"/>
                  </a:lnTo>
                  <a:lnTo>
                    <a:pt x="0" y="8"/>
                  </a:lnTo>
                  <a:lnTo>
                    <a:pt x="18" y="1"/>
                  </a:lnTo>
                  <a:lnTo>
                    <a:pt x="4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29" name="Freeform 178"/>
            <p:cNvSpPr>
              <a:spLocks/>
            </p:cNvSpPr>
            <p:nvPr/>
          </p:nvSpPr>
          <p:spPr bwMode="auto">
            <a:xfrm>
              <a:off x="8131849" y="3255257"/>
              <a:ext cx="193885" cy="300983"/>
            </a:xfrm>
            <a:custGeom>
              <a:avLst/>
              <a:gdLst>
                <a:gd name="T0" fmla="*/ 0 w 105"/>
                <a:gd name="T1" fmla="*/ 0 h 163"/>
                <a:gd name="T2" fmla="*/ 29 w 105"/>
                <a:gd name="T3" fmla="*/ 0 h 163"/>
                <a:gd name="T4" fmla="*/ 29 w 105"/>
                <a:gd name="T5" fmla="*/ 114 h 163"/>
                <a:gd name="T6" fmla="*/ 34 w 105"/>
                <a:gd name="T7" fmla="*/ 129 h 163"/>
                <a:gd name="T8" fmla="*/ 42 w 105"/>
                <a:gd name="T9" fmla="*/ 137 h 163"/>
                <a:gd name="T10" fmla="*/ 53 w 105"/>
                <a:gd name="T11" fmla="*/ 140 h 163"/>
                <a:gd name="T12" fmla="*/ 66 w 105"/>
                <a:gd name="T13" fmla="*/ 137 h 163"/>
                <a:gd name="T14" fmla="*/ 75 w 105"/>
                <a:gd name="T15" fmla="*/ 129 h 163"/>
                <a:gd name="T16" fmla="*/ 78 w 105"/>
                <a:gd name="T17" fmla="*/ 114 h 163"/>
                <a:gd name="T18" fmla="*/ 78 w 105"/>
                <a:gd name="T19" fmla="*/ 0 h 163"/>
                <a:gd name="T20" fmla="*/ 105 w 105"/>
                <a:gd name="T21" fmla="*/ 0 h 163"/>
                <a:gd name="T22" fmla="*/ 105 w 105"/>
                <a:gd name="T23" fmla="*/ 114 h 163"/>
                <a:gd name="T24" fmla="*/ 102 w 105"/>
                <a:gd name="T25" fmla="*/ 134 h 163"/>
                <a:gd name="T26" fmla="*/ 91 w 105"/>
                <a:gd name="T27" fmla="*/ 150 h 163"/>
                <a:gd name="T28" fmla="*/ 75 w 105"/>
                <a:gd name="T29" fmla="*/ 160 h 163"/>
                <a:gd name="T30" fmla="*/ 53 w 105"/>
                <a:gd name="T31" fmla="*/ 163 h 163"/>
                <a:gd name="T32" fmla="*/ 32 w 105"/>
                <a:gd name="T33" fmla="*/ 160 h 163"/>
                <a:gd name="T34" fmla="*/ 14 w 105"/>
                <a:gd name="T35" fmla="*/ 150 h 163"/>
                <a:gd name="T36" fmla="*/ 5 w 105"/>
                <a:gd name="T37" fmla="*/ 134 h 163"/>
                <a:gd name="T38" fmla="*/ 0 w 105"/>
                <a:gd name="T39" fmla="*/ 114 h 163"/>
                <a:gd name="T40" fmla="*/ 0 w 105"/>
                <a:gd name="T4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63">
                  <a:moveTo>
                    <a:pt x="0" y="0"/>
                  </a:moveTo>
                  <a:lnTo>
                    <a:pt x="29" y="0"/>
                  </a:lnTo>
                  <a:lnTo>
                    <a:pt x="29" y="114"/>
                  </a:lnTo>
                  <a:lnTo>
                    <a:pt x="34" y="129"/>
                  </a:lnTo>
                  <a:lnTo>
                    <a:pt x="42" y="137"/>
                  </a:lnTo>
                  <a:lnTo>
                    <a:pt x="53" y="140"/>
                  </a:lnTo>
                  <a:lnTo>
                    <a:pt x="66" y="137"/>
                  </a:lnTo>
                  <a:lnTo>
                    <a:pt x="75" y="129"/>
                  </a:lnTo>
                  <a:lnTo>
                    <a:pt x="78" y="114"/>
                  </a:lnTo>
                  <a:lnTo>
                    <a:pt x="78" y="0"/>
                  </a:lnTo>
                  <a:lnTo>
                    <a:pt x="105" y="0"/>
                  </a:lnTo>
                  <a:lnTo>
                    <a:pt x="105" y="114"/>
                  </a:lnTo>
                  <a:lnTo>
                    <a:pt x="102" y="134"/>
                  </a:lnTo>
                  <a:lnTo>
                    <a:pt x="91" y="150"/>
                  </a:lnTo>
                  <a:lnTo>
                    <a:pt x="75" y="160"/>
                  </a:lnTo>
                  <a:lnTo>
                    <a:pt x="53" y="163"/>
                  </a:lnTo>
                  <a:lnTo>
                    <a:pt x="32" y="160"/>
                  </a:lnTo>
                  <a:lnTo>
                    <a:pt x="14" y="150"/>
                  </a:lnTo>
                  <a:lnTo>
                    <a:pt x="5" y="134"/>
                  </a:lnTo>
                  <a:lnTo>
                    <a:pt x="0" y="11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0" name="Freeform 179"/>
            <p:cNvSpPr>
              <a:spLocks/>
            </p:cNvSpPr>
            <p:nvPr/>
          </p:nvSpPr>
          <p:spPr bwMode="auto">
            <a:xfrm>
              <a:off x="8397748" y="3253411"/>
              <a:ext cx="168033" cy="302829"/>
            </a:xfrm>
            <a:custGeom>
              <a:avLst/>
              <a:gdLst>
                <a:gd name="T0" fmla="*/ 51 w 91"/>
                <a:gd name="T1" fmla="*/ 0 h 164"/>
                <a:gd name="T2" fmla="*/ 72 w 91"/>
                <a:gd name="T3" fmla="*/ 3 h 164"/>
                <a:gd name="T4" fmla="*/ 85 w 91"/>
                <a:gd name="T5" fmla="*/ 8 h 164"/>
                <a:gd name="T6" fmla="*/ 78 w 91"/>
                <a:gd name="T7" fmla="*/ 27 h 164"/>
                <a:gd name="T8" fmla="*/ 74 w 91"/>
                <a:gd name="T9" fmla="*/ 24 h 164"/>
                <a:gd name="T10" fmla="*/ 69 w 91"/>
                <a:gd name="T11" fmla="*/ 22 h 164"/>
                <a:gd name="T12" fmla="*/ 62 w 91"/>
                <a:gd name="T13" fmla="*/ 21 h 164"/>
                <a:gd name="T14" fmla="*/ 54 w 91"/>
                <a:gd name="T15" fmla="*/ 19 h 164"/>
                <a:gd name="T16" fmla="*/ 48 w 91"/>
                <a:gd name="T17" fmla="*/ 21 h 164"/>
                <a:gd name="T18" fmla="*/ 43 w 91"/>
                <a:gd name="T19" fmla="*/ 22 h 164"/>
                <a:gd name="T20" fmla="*/ 38 w 91"/>
                <a:gd name="T21" fmla="*/ 26 h 164"/>
                <a:gd name="T22" fmla="*/ 35 w 91"/>
                <a:gd name="T23" fmla="*/ 31 h 164"/>
                <a:gd name="T24" fmla="*/ 31 w 91"/>
                <a:gd name="T25" fmla="*/ 35 h 164"/>
                <a:gd name="T26" fmla="*/ 31 w 91"/>
                <a:gd name="T27" fmla="*/ 42 h 164"/>
                <a:gd name="T28" fmla="*/ 35 w 91"/>
                <a:gd name="T29" fmla="*/ 55 h 164"/>
                <a:gd name="T30" fmla="*/ 43 w 91"/>
                <a:gd name="T31" fmla="*/ 63 h 164"/>
                <a:gd name="T32" fmla="*/ 56 w 91"/>
                <a:gd name="T33" fmla="*/ 70 h 164"/>
                <a:gd name="T34" fmla="*/ 74 w 91"/>
                <a:gd name="T35" fmla="*/ 79 h 164"/>
                <a:gd name="T36" fmla="*/ 85 w 91"/>
                <a:gd name="T37" fmla="*/ 91 h 164"/>
                <a:gd name="T38" fmla="*/ 90 w 91"/>
                <a:gd name="T39" fmla="*/ 104 h 164"/>
                <a:gd name="T40" fmla="*/ 91 w 91"/>
                <a:gd name="T41" fmla="*/ 115 h 164"/>
                <a:gd name="T42" fmla="*/ 88 w 91"/>
                <a:gd name="T43" fmla="*/ 135 h 164"/>
                <a:gd name="T44" fmla="*/ 77 w 91"/>
                <a:gd name="T45" fmla="*/ 151 h 164"/>
                <a:gd name="T46" fmla="*/ 61 w 91"/>
                <a:gd name="T47" fmla="*/ 161 h 164"/>
                <a:gd name="T48" fmla="*/ 41 w 91"/>
                <a:gd name="T49" fmla="*/ 164 h 164"/>
                <a:gd name="T50" fmla="*/ 23 w 91"/>
                <a:gd name="T51" fmla="*/ 162 h 164"/>
                <a:gd name="T52" fmla="*/ 10 w 91"/>
                <a:gd name="T53" fmla="*/ 161 h 164"/>
                <a:gd name="T54" fmla="*/ 0 w 91"/>
                <a:gd name="T55" fmla="*/ 156 h 164"/>
                <a:gd name="T56" fmla="*/ 9 w 91"/>
                <a:gd name="T57" fmla="*/ 135 h 164"/>
                <a:gd name="T58" fmla="*/ 20 w 91"/>
                <a:gd name="T59" fmla="*/ 140 h 164"/>
                <a:gd name="T60" fmla="*/ 35 w 91"/>
                <a:gd name="T61" fmla="*/ 141 h 164"/>
                <a:gd name="T62" fmla="*/ 43 w 91"/>
                <a:gd name="T63" fmla="*/ 141 h 164"/>
                <a:gd name="T64" fmla="*/ 49 w 91"/>
                <a:gd name="T65" fmla="*/ 140 h 164"/>
                <a:gd name="T66" fmla="*/ 54 w 91"/>
                <a:gd name="T67" fmla="*/ 135 h 164"/>
                <a:gd name="T68" fmla="*/ 57 w 91"/>
                <a:gd name="T69" fmla="*/ 130 h 164"/>
                <a:gd name="T70" fmla="*/ 59 w 91"/>
                <a:gd name="T71" fmla="*/ 125 h 164"/>
                <a:gd name="T72" fmla="*/ 61 w 91"/>
                <a:gd name="T73" fmla="*/ 117 h 164"/>
                <a:gd name="T74" fmla="*/ 57 w 91"/>
                <a:gd name="T75" fmla="*/ 107 h 164"/>
                <a:gd name="T76" fmla="*/ 49 w 91"/>
                <a:gd name="T77" fmla="*/ 97 h 164"/>
                <a:gd name="T78" fmla="*/ 36 w 91"/>
                <a:gd name="T79" fmla="*/ 91 h 164"/>
                <a:gd name="T80" fmla="*/ 20 w 91"/>
                <a:gd name="T81" fmla="*/ 81 h 164"/>
                <a:gd name="T82" fmla="*/ 10 w 91"/>
                <a:gd name="T83" fmla="*/ 70 h 164"/>
                <a:gd name="T84" fmla="*/ 4 w 91"/>
                <a:gd name="T85" fmla="*/ 58 h 164"/>
                <a:gd name="T86" fmla="*/ 2 w 91"/>
                <a:gd name="T87" fmla="*/ 47 h 164"/>
                <a:gd name="T88" fmla="*/ 5 w 91"/>
                <a:gd name="T89" fmla="*/ 29 h 164"/>
                <a:gd name="T90" fmla="*/ 15 w 91"/>
                <a:gd name="T91" fmla="*/ 14 h 164"/>
                <a:gd name="T92" fmla="*/ 31 w 91"/>
                <a:gd name="T93" fmla="*/ 3 h 164"/>
                <a:gd name="T94" fmla="*/ 51 w 91"/>
                <a:gd name="T9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 h="164">
                  <a:moveTo>
                    <a:pt x="51" y="0"/>
                  </a:moveTo>
                  <a:lnTo>
                    <a:pt x="72" y="3"/>
                  </a:lnTo>
                  <a:lnTo>
                    <a:pt x="85" y="8"/>
                  </a:lnTo>
                  <a:lnTo>
                    <a:pt x="78" y="27"/>
                  </a:lnTo>
                  <a:lnTo>
                    <a:pt x="74" y="24"/>
                  </a:lnTo>
                  <a:lnTo>
                    <a:pt x="69" y="22"/>
                  </a:lnTo>
                  <a:lnTo>
                    <a:pt x="62" y="21"/>
                  </a:lnTo>
                  <a:lnTo>
                    <a:pt x="54" y="19"/>
                  </a:lnTo>
                  <a:lnTo>
                    <a:pt x="48" y="21"/>
                  </a:lnTo>
                  <a:lnTo>
                    <a:pt x="43" y="22"/>
                  </a:lnTo>
                  <a:lnTo>
                    <a:pt x="38" y="26"/>
                  </a:lnTo>
                  <a:lnTo>
                    <a:pt x="35" y="31"/>
                  </a:lnTo>
                  <a:lnTo>
                    <a:pt x="31" y="35"/>
                  </a:lnTo>
                  <a:lnTo>
                    <a:pt x="31" y="42"/>
                  </a:lnTo>
                  <a:lnTo>
                    <a:pt x="35" y="55"/>
                  </a:lnTo>
                  <a:lnTo>
                    <a:pt x="43" y="63"/>
                  </a:lnTo>
                  <a:lnTo>
                    <a:pt x="56" y="70"/>
                  </a:lnTo>
                  <a:lnTo>
                    <a:pt x="74" y="79"/>
                  </a:lnTo>
                  <a:lnTo>
                    <a:pt x="85" y="91"/>
                  </a:lnTo>
                  <a:lnTo>
                    <a:pt x="90" y="104"/>
                  </a:lnTo>
                  <a:lnTo>
                    <a:pt x="91" y="115"/>
                  </a:lnTo>
                  <a:lnTo>
                    <a:pt x="88" y="135"/>
                  </a:lnTo>
                  <a:lnTo>
                    <a:pt x="77" y="151"/>
                  </a:lnTo>
                  <a:lnTo>
                    <a:pt x="61" y="161"/>
                  </a:lnTo>
                  <a:lnTo>
                    <a:pt x="41" y="164"/>
                  </a:lnTo>
                  <a:lnTo>
                    <a:pt x="23" y="162"/>
                  </a:lnTo>
                  <a:lnTo>
                    <a:pt x="10" y="161"/>
                  </a:lnTo>
                  <a:lnTo>
                    <a:pt x="0" y="156"/>
                  </a:lnTo>
                  <a:lnTo>
                    <a:pt x="9" y="135"/>
                  </a:lnTo>
                  <a:lnTo>
                    <a:pt x="20" y="140"/>
                  </a:lnTo>
                  <a:lnTo>
                    <a:pt x="35" y="141"/>
                  </a:lnTo>
                  <a:lnTo>
                    <a:pt x="43" y="141"/>
                  </a:lnTo>
                  <a:lnTo>
                    <a:pt x="49" y="140"/>
                  </a:lnTo>
                  <a:lnTo>
                    <a:pt x="54" y="135"/>
                  </a:lnTo>
                  <a:lnTo>
                    <a:pt x="57" y="130"/>
                  </a:lnTo>
                  <a:lnTo>
                    <a:pt x="59" y="125"/>
                  </a:lnTo>
                  <a:lnTo>
                    <a:pt x="61" y="117"/>
                  </a:lnTo>
                  <a:lnTo>
                    <a:pt x="57" y="107"/>
                  </a:lnTo>
                  <a:lnTo>
                    <a:pt x="49" y="97"/>
                  </a:lnTo>
                  <a:lnTo>
                    <a:pt x="36" y="91"/>
                  </a:lnTo>
                  <a:lnTo>
                    <a:pt x="20" y="81"/>
                  </a:lnTo>
                  <a:lnTo>
                    <a:pt x="10" y="70"/>
                  </a:lnTo>
                  <a:lnTo>
                    <a:pt x="4" y="58"/>
                  </a:lnTo>
                  <a:lnTo>
                    <a:pt x="2" y="47"/>
                  </a:lnTo>
                  <a:lnTo>
                    <a:pt x="5" y="29"/>
                  </a:lnTo>
                  <a:lnTo>
                    <a:pt x="15" y="14"/>
                  </a:lnTo>
                  <a:lnTo>
                    <a:pt x="31" y="3"/>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1" name="Rectangle 180"/>
            <p:cNvSpPr>
              <a:spLocks noChangeArrowheads="1"/>
            </p:cNvSpPr>
            <p:nvPr/>
          </p:nvSpPr>
          <p:spPr bwMode="auto">
            <a:xfrm>
              <a:off x="8645182" y="3255257"/>
              <a:ext cx="53549" cy="297290"/>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t-BR" dirty="0"/>
            </a:p>
          </p:txBody>
        </p:sp>
        <p:sp>
          <p:nvSpPr>
            <p:cNvPr id="32" name="Freeform 181"/>
            <p:cNvSpPr>
              <a:spLocks/>
            </p:cNvSpPr>
            <p:nvPr/>
          </p:nvSpPr>
          <p:spPr bwMode="auto">
            <a:xfrm>
              <a:off x="8789211" y="3255257"/>
              <a:ext cx="216043" cy="297290"/>
            </a:xfrm>
            <a:custGeom>
              <a:avLst/>
              <a:gdLst>
                <a:gd name="T0" fmla="*/ 0 w 117"/>
                <a:gd name="T1" fmla="*/ 0 h 161"/>
                <a:gd name="T2" fmla="*/ 27 w 117"/>
                <a:gd name="T3" fmla="*/ 0 h 161"/>
                <a:gd name="T4" fmla="*/ 84 w 117"/>
                <a:gd name="T5" fmla="*/ 98 h 161"/>
                <a:gd name="T6" fmla="*/ 87 w 117"/>
                <a:gd name="T7" fmla="*/ 103 h 161"/>
                <a:gd name="T8" fmla="*/ 89 w 117"/>
                <a:gd name="T9" fmla="*/ 108 h 161"/>
                <a:gd name="T10" fmla="*/ 91 w 117"/>
                <a:gd name="T11" fmla="*/ 111 h 161"/>
                <a:gd name="T12" fmla="*/ 92 w 117"/>
                <a:gd name="T13" fmla="*/ 114 h 161"/>
                <a:gd name="T14" fmla="*/ 92 w 117"/>
                <a:gd name="T15" fmla="*/ 114 h 161"/>
                <a:gd name="T16" fmla="*/ 92 w 117"/>
                <a:gd name="T17" fmla="*/ 114 h 161"/>
                <a:gd name="T18" fmla="*/ 92 w 117"/>
                <a:gd name="T19" fmla="*/ 113 h 161"/>
                <a:gd name="T20" fmla="*/ 92 w 117"/>
                <a:gd name="T21" fmla="*/ 109 h 161"/>
                <a:gd name="T22" fmla="*/ 92 w 117"/>
                <a:gd name="T23" fmla="*/ 104 h 161"/>
                <a:gd name="T24" fmla="*/ 92 w 117"/>
                <a:gd name="T25" fmla="*/ 98 h 161"/>
                <a:gd name="T26" fmla="*/ 92 w 117"/>
                <a:gd name="T27" fmla="*/ 0 h 161"/>
                <a:gd name="T28" fmla="*/ 117 w 117"/>
                <a:gd name="T29" fmla="*/ 0 h 161"/>
                <a:gd name="T30" fmla="*/ 117 w 117"/>
                <a:gd name="T31" fmla="*/ 161 h 161"/>
                <a:gd name="T32" fmla="*/ 94 w 117"/>
                <a:gd name="T33" fmla="*/ 161 h 161"/>
                <a:gd name="T34" fmla="*/ 32 w 117"/>
                <a:gd name="T35" fmla="*/ 57 h 161"/>
                <a:gd name="T36" fmla="*/ 31 w 117"/>
                <a:gd name="T37" fmla="*/ 52 h 161"/>
                <a:gd name="T38" fmla="*/ 27 w 117"/>
                <a:gd name="T39" fmla="*/ 47 h 161"/>
                <a:gd name="T40" fmla="*/ 26 w 117"/>
                <a:gd name="T41" fmla="*/ 43 h 161"/>
                <a:gd name="T42" fmla="*/ 24 w 117"/>
                <a:gd name="T43" fmla="*/ 41 h 161"/>
                <a:gd name="T44" fmla="*/ 24 w 117"/>
                <a:gd name="T45" fmla="*/ 39 h 161"/>
                <a:gd name="T46" fmla="*/ 22 w 117"/>
                <a:gd name="T47" fmla="*/ 39 h 161"/>
                <a:gd name="T48" fmla="*/ 24 w 117"/>
                <a:gd name="T49" fmla="*/ 41 h 161"/>
                <a:gd name="T50" fmla="*/ 24 w 117"/>
                <a:gd name="T51" fmla="*/ 44 h 161"/>
                <a:gd name="T52" fmla="*/ 24 w 117"/>
                <a:gd name="T53" fmla="*/ 47 h 161"/>
                <a:gd name="T54" fmla="*/ 24 w 117"/>
                <a:gd name="T55" fmla="*/ 52 h 161"/>
                <a:gd name="T56" fmla="*/ 24 w 117"/>
                <a:gd name="T57" fmla="*/ 59 h 161"/>
                <a:gd name="T58" fmla="*/ 24 w 117"/>
                <a:gd name="T59" fmla="*/ 161 h 161"/>
                <a:gd name="T60" fmla="*/ 0 w 117"/>
                <a:gd name="T61" fmla="*/ 161 h 161"/>
                <a:gd name="T62" fmla="*/ 0 w 117"/>
                <a:gd name="T6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61">
                  <a:moveTo>
                    <a:pt x="0" y="0"/>
                  </a:moveTo>
                  <a:lnTo>
                    <a:pt x="27" y="0"/>
                  </a:lnTo>
                  <a:lnTo>
                    <a:pt x="84" y="98"/>
                  </a:lnTo>
                  <a:lnTo>
                    <a:pt x="87" y="103"/>
                  </a:lnTo>
                  <a:lnTo>
                    <a:pt x="89" y="108"/>
                  </a:lnTo>
                  <a:lnTo>
                    <a:pt x="91" y="111"/>
                  </a:lnTo>
                  <a:lnTo>
                    <a:pt x="92" y="114"/>
                  </a:lnTo>
                  <a:lnTo>
                    <a:pt x="92" y="114"/>
                  </a:lnTo>
                  <a:lnTo>
                    <a:pt x="92" y="114"/>
                  </a:lnTo>
                  <a:lnTo>
                    <a:pt x="92" y="113"/>
                  </a:lnTo>
                  <a:lnTo>
                    <a:pt x="92" y="109"/>
                  </a:lnTo>
                  <a:lnTo>
                    <a:pt x="92" y="104"/>
                  </a:lnTo>
                  <a:lnTo>
                    <a:pt x="92" y="98"/>
                  </a:lnTo>
                  <a:lnTo>
                    <a:pt x="92" y="0"/>
                  </a:lnTo>
                  <a:lnTo>
                    <a:pt x="117" y="0"/>
                  </a:lnTo>
                  <a:lnTo>
                    <a:pt x="117" y="161"/>
                  </a:lnTo>
                  <a:lnTo>
                    <a:pt x="94" y="161"/>
                  </a:lnTo>
                  <a:lnTo>
                    <a:pt x="32" y="57"/>
                  </a:lnTo>
                  <a:lnTo>
                    <a:pt x="31" y="52"/>
                  </a:lnTo>
                  <a:lnTo>
                    <a:pt x="27" y="47"/>
                  </a:lnTo>
                  <a:lnTo>
                    <a:pt x="26" y="43"/>
                  </a:lnTo>
                  <a:lnTo>
                    <a:pt x="24" y="41"/>
                  </a:lnTo>
                  <a:lnTo>
                    <a:pt x="24" y="39"/>
                  </a:lnTo>
                  <a:lnTo>
                    <a:pt x="22" y="39"/>
                  </a:lnTo>
                  <a:lnTo>
                    <a:pt x="24" y="41"/>
                  </a:lnTo>
                  <a:lnTo>
                    <a:pt x="24" y="44"/>
                  </a:lnTo>
                  <a:lnTo>
                    <a:pt x="24" y="47"/>
                  </a:lnTo>
                  <a:lnTo>
                    <a:pt x="24" y="52"/>
                  </a:lnTo>
                  <a:lnTo>
                    <a:pt x="24" y="59"/>
                  </a:lnTo>
                  <a:lnTo>
                    <a:pt x="24" y="161"/>
                  </a:lnTo>
                  <a:lnTo>
                    <a:pt x="0" y="16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3" name="Freeform 182"/>
            <p:cNvSpPr>
              <a:spLocks/>
            </p:cNvSpPr>
            <p:nvPr/>
          </p:nvSpPr>
          <p:spPr bwMode="auto">
            <a:xfrm>
              <a:off x="9092040" y="3255257"/>
              <a:ext cx="144029" cy="297290"/>
            </a:xfrm>
            <a:custGeom>
              <a:avLst/>
              <a:gdLst>
                <a:gd name="T0" fmla="*/ 0 w 78"/>
                <a:gd name="T1" fmla="*/ 0 h 161"/>
                <a:gd name="T2" fmla="*/ 78 w 78"/>
                <a:gd name="T3" fmla="*/ 0 h 161"/>
                <a:gd name="T4" fmla="*/ 78 w 78"/>
                <a:gd name="T5" fmla="*/ 20 h 161"/>
                <a:gd name="T6" fmla="*/ 29 w 78"/>
                <a:gd name="T7" fmla="*/ 20 h 161"/>
                <a:gd name="T8" fmla="*/ 29 w 78"/>
                <a:gd name="T9" fmla="*/ 69 h 161"/>
                <a:gd name="T10" fmla="*/ 73 w 78"/>
                <a:gd name="T11" fmla="*/ 69 h 161"/>
                <a:gd name="T12" fmla="*/ 73 w 78"/>
                <a:gd name="T13" fmla="*/ 88 h 161"/>
                <a:gd name="T14" fmla="*/ 29 w 78"/>
                <a:gd name="T15" fmla="*/ 88 h 161"/>
                <a:gd name="T16" fmla="*/ 29 w 78"/>
                <a:gd name="T17" fmla="*/ 142 h 161"/>
                <a:gd name="T18" fmla="*/ 78 w 78"/>
                <a:gd name="T19" fmla="*/ 142 h 161"/>
                <a:gd name="T20" fmla="*/ 78 w 78"/>
                <a:gd name="T21" fmla="*/ 161 h 161"/>
                <a:gd name="T22" fmla="*/ 0 w 78"/>
                <a:gd name="T23" fmla="*/ 161 h 161"/>
                <a:gd name="T24" fmla="*/ 0 w 78"/>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61">
                  <a:moveTo>
                    <a:pt x="0" y="0"/>
                  </a:moveTo>
                  <a:lnTo>
                    <a:pt x="78" y="0"/>
                  </a:lnTo>
                  <a:lnTo>
                    <a:pt x="78" y="20"/>
                  </a:lnTo>
                  <a:lnTo>
                    <a:pt x="29" y="20"/>
                  </a:lnTo>
                  <a:lnTo>
                    <a:pt x="29" y="69"/>
                  </a:lnTo>
                  <a:lnTo>
                    <a:pt x="73" y="69"/>
                  </a:lnTo>
                  <a:lnTo>
                    <a:pt x="73" y="88"/>
                  </a:lnTo>
                  <a:lnTo>
                    <a:pt x="29" y="88"/>
                  </a:lnTo>
                  <a:lnTo>
                    <a:pt x="29" y="142"/>
                  </a:lnTo>
                  <a:lnTo>
                    <a:pt x="78" y="142"/>
                  </a:lnTo>
                  <a:lnTo>
                    <a:pt x="78" y="161"/>
                  </a:lnTo>
                  <a:lnTo>
                    <a:pt x="0" y="16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4" name="Freeform 183"/>
            <p:cNvSpPr>
              <a:spLocks/>
            </p:cNvSpPr>
            <p:nvPr/>
          </p:nvSpPr>
          <p:spPr bwMode="auto">
            <a:xfrm>
              <a:off x="9298850" y="3253411"/>
              <a:ext cx="164340" cy="302829"/>
            </a:xfrm>
            <a:custGeom>
              <a:avLst/>
              <a:gdLst>
                <a:gd name="T0" fmla="*/ 49 w 89"/>
                <a:gd name="T1" fmla="*/ 0 h 164"/>
                <a:gd name="T2" fmla="*/ 70 w 89"/>
                <a:gd name="T3" fmla="*/ 3 h 164"/>
                <a:gd name="T4" fmla="*/ 84 w 89"/>
                <a:gd name="T5" fmla="*/ 8 h 164"/>
                <a:gd name="T6" fmla="*/ 78 w 89"/>
                <a:gd name="T7" fmla="*/ 27 h 164"/>
                <a:gd name="T8" fmla="*/ 73 w 89"/>
                <a:gd name="T9" fmla="*/ 24 h 164"/>
                <a:gd name="T10" fmla="*/ 67 w 89"/>
                <a:gd name="T11" fmla="*/ 22 h 164"/>
                <a:gd name="T12" fmla="*/ 60 w 89"/>
                <a:gd name="T13" fmla="*/ 21 h 164"/>
                <a:gd name="T14" fmla="*/ 54 w 89"/>
                <a:gd name="T15" fmla="*/ 19 h 164"/>
                <a:gd name="T16" fmla="*/ 45 w 89"/>
                <a:gd name="T17" fmla="*/ 21 h 164"/>
                <a:gd name="T18" fmla="*/ 41 w 89"/>
                <a:gd name="T19" fmla="*/ 22 h 164"/>
                <a:gd name="T20" fmla="*/ 36 w 89"/>
                <a:gd name="T21" fmla="*/ 26 h 164"/>
                <a:gd name="T22" fmla="*/ 32 w 89"/>
                <a:gd name="T23" fmla="*/ 31 h 164"/>
                <a:gd name="T24" fmla="*/ 31 w 89"/>
                <a:gd name="T25" fmla="*/ 35 h 164"/>
                <a:gd name="T26" fmla="*/ 29 w 89"/>
                <a:gd name="T27" fmla="*/ 42 h 164"/>
                <a:gd name="T28" fmla="*/ 32 w 89"/>
                <a:gd name="T29" fmla="*/ 55 h 164"/>
                <a:gd name="T30" fmla="*/ 42 w 89"/>
                <a:gd name="T31" fmla="*/ 63 h 164"/>
                <a:gd name="T32" fmla="*/ 54 w 89"/>
                <a:gd name="T33" fmla="*/ 70 h 164"/>
                <a:gd name="T34" fmla="*/ 73 w 89"/>
                <a:gd name="T35" fmla="*/ 79 h 164"/>
                <a:gd name="T36" fmla="*/ 84 w 89"/>
                <a:gd name="T37" fmla="*/ 91 h 164"/>
                <a:gd name="T38" fmla="*/ 89 w 89"/>
                <a:gd name="T39" fmla="*/ 104 h 164"/>
                <a:gd name="T40" fmla="*/ 89 w 89"/>
                <a:gd name="T41" fmla="*/ 115 h 164"/>
                <a:gd name="T42" fmla="*/ 86 w 89"/>
                <a:gd name="T43" fmla="*/ 135 h 164"/>
                <a:gd name="T44" fmla="*/ 76 w 89"/>
                <a:gd name="T45" fmla="*/ 151 h 164"/>
                <a:gd name="T46" fmla="*/ 60 w 89"/>
                <a:gd name="T47" fmla="*/ 161 h 164"/>
                <a:gd name="T48" fmla="*/ 39 w 89"/>
                <a:gd name="T49" fmla="*/ 164 h 164"/>
                <a:gd name="T50" fmla="*/ 23 w 89"/>
                <a:gd name="T51" fmla="*/ 162 h 164"/>
                <a:gd name="T52" fmla="*/ 10 w 89"/>
                <a:gd name="T53" fmla="*/ 161 h 164"/>
                <a:gd name="T54" fmla="*/ 0 w 89"/>
                <a:gd name="T55" fmla="*/ 156 h 164"/>
                <a:gd name="T56" fmla="*/ 6 w 89"/>
                <a:gd name="T57" fmla="*/ 135 h 164"/>
                <a:gd name="T58" fmla="*/ 18 w 89"/>
                <a:gd name="T59" fmla="*/ 140 h 164"/>
                <a:gd name="T60" fmla="*/ 34 w 89"/>
                <a:gd name="T61" fmla="*/ 141 h 164"/>
                <a:gd name="T62" fmla="*/ 41 w 89"/>
                <a:gd name="T63" fmla="*/ 141 h 164"/>
                <a:gd name="T64" fmla="*/ 47 w 89"/>
                <a:gd name="T65" fmla="*/ 140 h 164"/>
                <a:gd name="T66" fmla="*/ 52 w 89"/>
                <a:gd name="T67" fmla="*/ 135 h 164"/>
                <a:gd name="T68" fmla="*/ 55 w 89"/>
                <a:gd name="T69" fmla="*/ 130 h 164"/>
                <a:gd name="T70" fmla="*/ 58 w 89"/>
                <a:gd name="T71" fmla="*/ 125 h 164"/>
                <a:gd name="T72" fmla="*/ 58 w 89"/>
                <a:gd name="T73" fmla="*/ 117 h 164"/>
                <a:gd name="T74" fmla="*/ 57 w 89"/>
                <a:gd name="T75" fmla="*/ 107 h 164"/>
                <a:gd name="T76" fmla="*/ 49 w 89"/>
                <a:gd name="T77" fmla="*/ 97 h 164"/>
                <a:gd name="T78" fmla="*/ 34 w 89"/>
                <a:gd name="T79" fmla="*/ 91 h 164"/>
                <a:gd name="T80" fmla="*/ 18 w 89"/>
                <a:gd name="T81" fmla="*/ 81 h 164"/>
                <a:gd name="T82" fmla="*/ 8 w 89"/>
                <a:gd name="T83" fmla="*/ 70 h 164"/>
                <a:gd name="T84" fmla="*/ 3 w 89"/>
                <a:gd name="T85" fmla="*/ 58 h 164"/>
                <a:gd name="T86" fmla="*/ 2 w 89"/>
                <a:gd name="T87" fmla="*/ 47 h 164"/>
                <a:gd name="T88" fmla="*/ 5 w 89"/>
                <a:gd name="T89" fmla="*/ 29 h 164"/>
                <a:gd name="T90" fmla="*/ 15 w 89"/>
                <a:gd name="T91" fmla="*/ 14 h 164"/>
                <a:gd name="T92" fmla="*/ 29 w 89"/>
                <a:gd name="T93" fmla="*/ 3 h 164"/>
                <a:gd name="T94" fmla="*/ 49 w 89"/>
                <a:gd name="T9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64">
                  <a:moveTo>
                    <a:pt x="49" y="0"/>
                  </a:moveTo>
                  <a:lnTo>
                    <a:pt x="70" y="3"/>
                  </a:lnTo>
                  <a:lnTo>
                    <a:pt x="84" y="8"/>
                  </a:lnTo>
                  <a:lnTo>
                    <a:pt x="78" y="27"/>
                  </a:lnTo>
                  <a:lnTo>
                    <a:pt x="73" y="24"/>
                  </a:lnTo>
                  <a:lnTo>
                    <a:pt x="67" y="22"/>
                  </a:lnTo>
                  <a:lnTo>
                    <a:pt x="60" y="21"/>
                  </a:lnTo>
                  <a:lnTo>
                    <a:pt x="54" y="19"/>
                  </a:lnTo>
                  <a:lnTo>
                    <a:pt x="45" y="21"/>
                  </a:lnTo>
                  <a:lnTo>
                    <a:pt x="41" y="22"/>
                  </a:lnTo>
                  <a:lnTo>
                    <a:pt x="36" y="26"/>
                  </a:lnTo>
                  <a:lnTo>
                    <a:pt x="32" y="31"/>
                  </a:lnTo>
                  <a:lnTo>
                    <a:pt x="31" y="35"/>
                  </a:lnTo>
                  <a:lnTo>
                    <a:pt x="29" y="42"/>
                  </a:lnTo>
                  <a:lnTo>
                    <a:pt x="32" y="55"/>
                  </a:lnTo>
                  <a:lnTo>
                    <a:pt x="42" y="63"/>
                  </a:lnTo>
                  <a:lnTo>
                    <a:pt x="54" y="70"/>
                  </a:lnTo>
                  <a:lnTo>
                    <a:pt x="73" y="79"/>
                  </a:lnTo>
                  <a:lnTo>
                    <a:pt x="84" y="91"/>
                  </a:lnTo>
                  <a:lnTo>
                    <a:pt x="89" y="104"/>
                  </a:lnTo>
                  <a:lnTo>
                    <a:pt x="89" y="115"/>
                  </a:lnTo>
                  <a:lnTo>
                    <a:pt x="86" y="135"/>
                  </a:lnTo>
                  <a:lnTo>
                    <a:pt x="76" y="151"/>
                  </a:lnTo>
                  <a:lnTo>
                    <a:pt x="60" y="161"/>
                  </a:lnTo>
                  <a:lnTo>
                    <a:pt x="39" y="164"/>
                  </a:lnTo>
                  <a:lnTo>
                    <a:pt x="23" y="162"/>
                  </a:lnTo>
                  <a:lnTo>
                    <a:pt x="10" y="161"/>
                  </a:lnTo>
                  <a:lnTo>
                    <a:pt x="0" y="156"/>
                  </a:lnTo>
                  <a:lnTo>
                    <a:pt x="6" y="135"/>
                  </a:lnTo>
                  <a:lnTo>
                    <a:pt x="18" y="140"/>
                  </a:lnTo>
                  <a:lnTo>
                    <a:pt x="34" y="141"/>
                  </a:lnTo>
                  <a:lnTo>
                    <a:pt x="41" y="141"/>
                  </a:lnTo>
                  <a:lnTo>
                    <a:pt x="47" y="140"/>
                  </a:lnTo>
                  <a:lnTo>
                    <a:pt x="52" y="135"/>
                  </a:lnTo>
                  <a:lnTo>
                    <a:pt x="55" y="130"/>
                  </a:lnTo>
                  <a:lnTo>
                    <a:pt x="58" y="125"/>
                  </a:lnTo>
                  <a:lnTo>
                    <a:pt x="58" y="117"/>
                  </a:lnTo>
                  <a:lnTo>
                    <a:pt x="57" y="107"/>
                  </a:lnTo>
                  <a:lnTo>
                    <a:pt x="49" y="97"/>
                  </a:lnTo>
                  <a:lnTo>
                    <a:pt x="34" y="91"/>
                  </a:lnTo>
                  <a:lnTo>
                    <a:pt x="18" y="81"/>
                  </a:lnTo>
                  <a:lnTo>
                    <a:pt x="8" y="70"/>
                  </a:lnTo>
                  <a:lnTo>
                    <a:pt x="3" y="58"/>
                  </a:lnTo>
                  <a:lnTo>
                    <a:pt x="2" y="47"/>
                  </a:lnTo>
                  <a:lnTo>
                    <a:pt x="5" y="29"/>
                  </a:lnTo>
                  <a:lnTo>
                    <a:pt x="15" y="14"/>
                  </a:lnTo>
                  <a:lnTo>
                    <a:pt x="29" y="3"/>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5" name="Freeform 184"/>
            <p:cNvSpPr>
              <a:spLocks/>
            </p:cNvSpPr>
            <p:nvPr/>
          </p:nvSpPr>
          <p:spPr bwMode="auto">
            <a:xfrm>
              <a:off x="9524126" y="3253411"/>
              <a:ext cx="164340" cy="302829"/>
            </a:xfrm>
            <a:custGeom>
              <a:avLst/>
              <a:gdLst>
                <a:gd name="T0" fmla="*/ 49 w 89"/>
                <a:gd name="T1" fmla="*/ 0 h 164"/>
                <a:gd name="T2" fmla="*/ 70 w 89"/>
                <a:gd name="T3" fmla="*/ 3 h 164"/>
                <a:gd name="T4" fmla="*/ 84 w 89"/>
                <a:gd name="T5" fmla="*/ 8 h 164"/>
                <a:gd name="T6" fmla="*/ 78 w 89"/>
                <a:gd name="T7" fmla="*/ 27 h 164"/>
                <a:gd name="T8" fmla="*/ 73 w 89"/>
                <a:gd name="T9" fmla="*/ 24 h 164"/>
                <a:gd name="T10" fmla="*/ 66 w 89"/>
                <a:gd name="T11" fmla="*/ 22 h 164"/>
                <a:gd name="T12" fmla="*/ 60 w 89"/>
                <a:gd name="T13" fmla="*/ 21 h 164"/>
                <a:gd name="T14" fmla="*/ 53 w 89"/>
                <a:gd name="T15" fmla="*/ 19 h 164"/>
                <a:gd name="T16" fmla="*/ 45 w 89"/>
                <a:gd name="T17" fmla="*/ 21 h 164"/>
                <a:gd name="T18" fmla="*/ 40 w 89"/>
                <a:gd name="T19" fmla="*/ 22 h 164"/>
                <a:gd name="T20" fmla="*/ 36 w 89"/>
                <a:gd name="T21" fmla="*/ 26 h 164"/>
                <a:gd name="T22" fmla="*/ 32 w 89"/>
                <a:gd name="T23" fmla="*/ 31 h 164"/>
                <a:gd name="T24" fmla="*/ 31 w 89"/>
                <a:gd name="T25" fmla="*/ 35 h 164"/>
                <a:gd name="T26" fmla="*/ 31 w 89"/>
                <a:gd name="T27" fmla="*/ 42 h 164"/>
                <a:gd name="T28" fmla="*/ 32 w 89"/>
                <a:gd name="T29" fmla="*/ 55 h 164"/>
                <a:gd name="T30" fmla="*/ 42 w 89"/>
                <a:gd name="T31" fmla="*/ 63 h 164"/>
                <a:gd name="T32" fmla="*/ 53 w 89"/>
                <a:gd name="T33" fmla="*/ 70 h 164"/>
                <a:gd name="T34" fmla="*/ 73 w 89"/>
                <a:gd name="T35" fmla="*/ 79 h 164"/>
                <a:gd name="T36" fmla="*/ 84 w 89"/>
                <a:gd name="T37" fmla="*/ 91 h 164"/>
                <a:gd name="T38" fmla="*/ 89 w 89"/>
                <a:gd name="T39" fmla="*/ 104 h 164"/>
                <a:gd name="T40" fmla="*/ 89 w 89"/>
                <a:gd name="T41" fmla="*/ 115 h 164"/>
                <a:gd name="T42" fmla="*/ 86 w 89"/>
                <a:gd name="T43" fmla="*/ 135 h 164"/>
                <a:gd name="T44" fmla="*/ 76 w 89"/>
                <a:gd name="T45" fmla="*/ 151 h 164"/>
                <a:gd name="T46" fmla="*/ 60 w 89"/>
                <a:gd name="T47" fmla="*/ 161 h 164"/>
                <a:gd name="T48" fmla="*/ 39 w 89"/>
                <a:gd name="T49" fmla="*/ 164 h 164"/>
                <a:gd name="T50" fmla="*/ 23 w 89"/>
                <a:gd name="T51" fmla="*/ 162 h 164"/>
                <a:gd name="T52" fmla="*/ 10 w 89"/>
                <a:gd name="T53" fmla="*/ 161 h 164"/>
                <a:gd name="T54" fmla="*/ 0 w 89"/>
                <a:gd name="T55" fmla="*/ 156 h 164"/>
                <a:gd name="T56" fmla="*/ 6 w 89"/>
                <a:gd name="T57" fmla="*/ 135 h 164"/>
                <a:gd name="T58" fmla="*/ 18 w 89"/>
                <a:gd name="T59" fmla="*/ 140 h 164"/>
                <a:gd name="T60" fmla="*/ 34 w 89"/>
                <a:gd name="T61" fmla="*/ 141 h 164"/>
                <a:gd name="T62" fmla="*/ 40 w 89"/>
                <a:gd name="T63" fmla="*/ 141 h 164"/>
                <a:gd name="T64" fmla="*/ 47 w 89"/>
                <a:gd name="T65" fmla="*/ 140 h 164"/>
                <a:gd name="T66" fmla="*/ 52 w 89"/>
                <a:gd name="T67" fmla="*/ 135 h 164"/>
                <a:gd name="T68" fmla="*/ 55 w 89"/>
                <a:gd name="T69" fmla="*/ 130 h 164"/>
                <a:gd name="T70" fmla="*/ 58 w 89"/>
                <a:gd name="T71" fmla="*/ 125 h 164"/>
                <a:gd name="T72" fmla="*/ 58 w 89"/>
                <a:gd name="T73" fmla="*/ 117 h 164"/>
                <a:gd name="T74" fmla="*/ 57 w 89"/>
                <a:gd name="T75" fmla="*/ 107 h 164"/>
                <a:gd name="T76" fmla="*/ 49 w 89"/>
                <a:gd name="T77" fmla="*/ 97 h 164"/>
                <a:gd name="T78" fmla="*/ 34 w 89"/>
                <a:gd name="T79" fmla="*/ 91 h 164"/>
                <a:gd name="T80" fmla="*/ 18 w 89"/>
                <a:gd name="T81" fmla="*/ 81 h 164"/>
                <a:gd name="T82" fmla="*/ 8 w 89"/>
                <a:gd name="T83" fmla="*/ 70 h 164"/>
                <a:gd name="T84" fmla="*/ 3 w 89"/>
                <a:gd name="T85" fmla="*/ 58 h 164"/>
                <a:gd name="T86" fmla="*/ 1 w 89"/>
                <a:gd name="T87" fmla="*/ 47 h 164"/>
                <a:gd name="T88" fmla="*/ 5 w 89"/>
                <a:gd name="T89" fmla="*/ 29 h 164"/>
                <a:gd name="T90" fmla="*/ 14 w 89"/>
                <a:gd name="T91" fmla="*/ 14 h 164"/>
                <a:gd name="T92" fmla="*/ 29 w 89"/>
                <a:gd name="T93" fmla="*/ 3 h 164"/>
                <a:gd name="T94" fmla="*/ 49 w 89"/>
                <a:gd name="T9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64">
                  <a:moveTo>
                    <a:pt x="49" y="0"/>
                  </a:moveTo>
                  <a:lnTo>
                    <a:pt x="70" y="3"/>
                  </a:lnTo>
                  <a:lnTo>
                    <a:pt x="84" y="8"/>
                  </a:lnTo>
                  <a:lnTo>
                    <a:pt x="78" y="27"/>
                  </a:lnTo>
                  <a:lnTo>
                    <a:pt x="73" y="24"/>
                  </a:lnTo>
                  <a:lnTo>
                    <a:pt x="66" y="22"/>
                  </a:lnTo>
                  <a:lnTo>
                    <a:pt x="60" y="21"/>
                  </a:lnTo>
                  <a:lnTo>
                    <a:pt x="53" y="19"/>
                  </a:lnTo>
                  <a:lnTo>
                    <a:pt x="45" y="21"/>
                  </a:lnTo>
                  <a:lnTo>
                    <a:pt x="40" y="22"/>
                  </a:lnTo>
                  <a:lnTo>
                    <a:pt x="36" y="26"/>
                  </a:lnTo>
                  <a:lnTo>
                    <a:pt x="32" y="31"/>
                  </a:lnTo>
                  <a:lnTo>
                    <a:pt x="31" y="35"/>
                  </a:lnTo>
                  <a:lnTo>
                    <a:pt x="31" y="42"/>
                  </a:lnTo>
                  <a:lnTo>
                    <a:pt x="32" y="55"/>
                  </a:lnTo>
                  <a:lnTo>
                    <a:pt x="42" y="63"/>
                  </a:lnTo>
                  <a:lnTo>
                    <a:pt x="53" y="70"/>
                  </a:lnTo>
                  <a:lnTo>
                    <a:pt x="73" y="79"/>
                  </a:lnTo>
                  <a:lnTo>
                    <a:pt x="84" y="91"/>
                  </a:lnTo>
                  <a:lnTo>
                    <a:pt x="89" y="104"/>
                  </a:lnTo>
                  <a:lnTo>
                    <a:pt x="89" y="115"/>
                  </a:lnTo>
                  <a:lnTo>
                    <a:pt x="86" y="135"/>
                  </a:lnTo>
                  <a:lnTo>
                    <a:pt x="76" y="151"/>
                  </a:lnTo>
                  <a:lnTo>
                    <a:pt x="60" y="161"/>
                  </a:lnTo>
                  <a:lnTo>
                    <a:pt x="39" y="164"/>
                  </a:lnTo>
                  <a:lnTo>
                    <a:pt x="23" y="162"/>
                  </a:lnTo>
                  <a:lnTo>
                    <a:pt x="10" y="161"/>
                  </a:lnTo>
                  <a:lnTo>
                    <a:pt x="0" y="156"/>
                  </a:lnTo>
                  <a:lnTo>
                    <a:pt x="6" y="135"/>
                  </a:lnTo>
                  <a:lnTo>
                    <a:pt x="18" y="140"/>
                  </a:lnTo>
                  <a:lnTo>
                    <a:pt x="34" y="141"/>
                  </a:lnTo>
                  <a:lnTo>
                    <a:pt x="40" y="141"/>
                  </a:lnTo>
                  <a:lnTo>
                    <a:pt x="47" y="140"/>
                  </a:lnTo>
                  <a:lnTo>
                    <a:pt x="52" y="135"/>
                  </a:lnTo>
                  <a:lnTo>
                    <a:pt x="55" y="130"/>
                  </a:lnTo>
                  <a:lnTo>
                    <a:pt x="58" y="125"/>
                  </a:lnTo>
                  <a:lnTo>
                    <a:pt x="58" y="117"/>
                  </a:lnTo>
                  <a:lnTo>
                    <a:pt x="57" y="107"/>
                  </a:lnTo>
                  <a:lnTo>
                    <a:pt x="49" y="97"/>
                  </a:lnTo>
                  <a:lnTo>
                    <a:pt x="34" y="91"/>
                  </a:lnTo>
                  <a:lnTo>
                    <a:pt x="18" y="81"/>
                  </a:lnTo>
                  <a:lnTo>
                    <a:pt x="8" y="70"/>
                  </a:lnTo>
                  <a:lnTo>
                    <a:pt x="3" y="58"/>
                  </a:lnTo>
                  <a:lnTo>
                    <a:pt x="1" y="47"/>
                  </a:lnTo>
                  <a:lnTo>
                    <a:pt x="5" y="29"/>
                  </a:lnTo>
                  <a:lnTo>
                    <a:pt x="14" y="14"/>
                  </a:lnTo>
                  <a:lnTo>
                    <a:pt x="29" y="3"/>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6" name="Freeform 185"/>
            <p:cNvSpPr>
              <a:spLocks noEditPoints="1"/>
            </p:cNvSpPr>
            <p:nvPr/>
          </p:nvSpPr>
          <p:spPr bwMode="auto">
            <a:xfrm>
              <a:off x="-129481" y="1947921"/>
              <a:ext cx="461630" cy="445011"/>
            </a:xfrm>
            <a:custGeom>
              <a:avLst/>
              <a:gdLst>
                <a:gd name="T0" fmla="*/ 1 w 250"/>
                <a:gd name="T1" fmla="*/ 235 h 241"/>
                <a:gd name="T2" fmla="*/ 1 w 250"/>
                <a:gd name="T3" fmla="*/ 238 h 241"/>
                <a:gd name="T4" fmla="*/ 0 w 250"/>
                <a:gd name="T5" fmla="*/ 241 h 241"/>
                <a:gd name="T6" fmla="*/ 1 w 250"/>
                <a:gd name="T7" fmla="*/ 238 h 241"/>
                <a:gd name="T8" fmla="*/ 1 w 250"/>
                <a:gd name="T9" fmla="*/ 235 h 241"/>
                <a:gd name="T10" fmla="*/ 250 w 250"/>
                <a:gd name="T11" fmla="*/ 0 h 241"/>
                <a:gd name="T12" fmla="*/ 240 w 250"/>
                <a:gd name="T13" fmla="*/ 15 h 241"/>
                <a:gd name="T14" fmla="*/ 231 w 250"/>
                <a:gd name="T15" fmla="*/ 20 h 241"/>
                <a:gd name="T16" fmla="*/ 218 w 250"/>
                <a:gd name="T17" fmla="*/ 27 h 241"/>
                <a:gd name="T18" fmla="*/ 203 w 250"/>
                <a:gd name="T19" fmla="*/ 35 h 241"/>
                <a:gd name="T20" fmla="*/ 185 w 250"/>
                <a:gd name="T21" fmla="*/ 44 h 241"/>
                <a:gd name="T22" fmla="*/ 166 w 250"/>
                <a:gd name="T23" fmla="*/ 59 h 241"/>
                <a:gd name="T24" fmla="*/ 141 w 250"/>
                <a:gd name="T25" fmla="*/ 77 h 241"/>
                <a:gd name="T26" fmla="*/ 114 w 250"/>
                <a:gd name="T27" fmla="*/ 98 h 241"/>
                <a:gd name="T28" fmla="*/ 76 w 250"/>
                <a:gd name="T29" fmla="*/ 132 h 241"/>
                <a:gd name="T30" fmla="*/ 49 w 250"/>
                <a:gd name="T31" fmla="*/ 162 h 241"/>
                <a:gd name="T32" fmla="*/ 29 w 250"/>
                <a:gd name="T33" fmla="*/ 188 h 241"/>
                <a:gd name="T34" fmla="*/ 14 w 250"/>
                <a:gd name="T35" fmla="*/ 210 h 241"/>
                <a:gd name="T36" fmla="*/ 5 w 250"/>
                <a:gd name="T37" fmla="*/ 227 h 241"/>
                <a:gd name="T38" fmla="*/ 1 w 250"/>
                <a:gd name="T39" fmla="*/ 235 h 241"/>
                <a:gd name="T40" fmla="*/ 5 w 250"/>
                <a:gd name="T41" fmla="*/ 227 h 241"/>
                <a:gd name="T42" fmla="*/ 13 w 250"/>
                <a:gd name="T43" fmla="*/ 212 h 241"/>
                <a:gd name="T44" fmla="*/ 23 w 250"/>
                <a:gd name="T45" fmla="*/ 191 h 241"/>
                <a:gd name="T46" fmla="*/ 37 w 250"/>
                <a:gd name="T47" fmla="*/ 166 h 241"/>
                <a:gd name="T48" fmla="*/ 55 w 250"/>
                <a:gd name="T49" fmla="*/ 140 h 241"/>
                <a:gd name="T50" fmla="*/ 78 w 250"/>
                <a:gd name="T51" fmla="*/ 114 h 241"/>
                <a:gd name="T52" fmla="*/ 105 w 250"/>
                <a:gd name="T53" fmla="*/ 85 h 241"/>
                <a:gd name="T54" fmla="*/ 131 w 250"/>
                <a:gd name="T55" fmla="*/ 62 h 241"/>
                <a:gd name="T56" fmla="*/ 157 w 250"/>
                <a:gd name="T57" fmla="*/ 43 h 241"/>
                <a:gd name="T58" fmla="*/ 180 w 250"/>
                <a:gd name="T59" fmla="*/ 28 h 241"/>
                <a:gd name="T60" fmla="*/ 200 w 250"/>
                <a:gd name="T61" fmla="*/ 17 h 241"/>
                <a:gd name="T62" fmla="*/ 214 w 250"/>
                <a:gd name="T63" fmla="*/ 9 h 241"/>
                <a:gd name="T64" fmla="*/ 224 w 250"/>
                <a:gd name="T65" fmla="*/ 4 h 241"/>
                <a:gd name="T66" fmla="*/ 227 w 250"/>
                <a:gd name="T67" fmla="*/ 2 h 241"/>
                <a:gd name="T68" fmla="*/ 250 w 250"/>
                <a:gd name="T6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0" h="241">
                  <a:moveTo>
                    <a:pt x="1" y="235"/>
                  </a:moveTo>
                  <a:lnTo>
                    <a:pt x="1" y="238"/>
                  </a:lnTo>
                  <a:lnTo>
                    <a:pt x="0" y="241"/>
                  </a:lnTo>
                  <a:lnTo>
                    <a:pt x="1" y="238"/>
                  </a:lnTo>
                  <a:lnTo>
                    <a:pt x="1" y="235"/>
                  </a:lnTo>
                  <a:close/>
                  <a:moveTo>
                    <a:pt x="250" y="0"/>
                  </a:moveTo>
                  <a:lnTo>
                    <a:pt x="240" y="15"/>
                  </a:lnTo>
                  <a:lnTo>
                    <a:pt x="231" y="20"/>
                  </a:lnTo>
                  <a:lnTo>
                    <a:pt x="218" y="27"/>
                  </a:lnTo>
                  <a:lnTo>
                    <a:pt x="203" y="35"/>
                  </a:lnTo>
                  <a:lnTo>
                    <a:pt x="185" y="44"/>
                  </a:lnTo>
                  <a:lnTo>
                    <a:pt x="166" y="59"/>
                  </a:lnTo>
                  <a:lnTo>
                    <a:pt x="141" y="77"/>
                  </a:lnTo>
                  <a:lnTo>
                    <a:pt x="114" y="98"/>
                  </a:lnTo>
                  <a:lnTo>
                    <a:pt x="76" y="132"/>
                  </a:lnTo>
                  <a:lnTo>
                    <a:pt x="49" y="162"/>
                  </a:lnTo>
                  <a:lnTo>
                    <a:pt x="29" y="188"/>
                  </a:lnTo>
                  <a:lnTo>
                    <a:pt x="14" y="210"/>
                  </a:lnTo>
                  <a:lnTo>
                    <a:pt x="5" y="227"/>
                  </a:lnTo>
                  <a:lnTo>
                    <a:pt x="1" y="235"/>
                  </a:lnTo>
                  <a:lnTo>
                    <a:pt x="5" y="227"/>
                  </a:lnTo>
                  <a:lnTo>
                    <a:pt x="13" y="212"/>
                  </a:lnTo>
                  <a:lnTo>
                    <a:pt x="23" y="191"/>
                  </a:lnTo>
                  <a:lnTo>
                    <a:pt x="37" y="166"/>
                  </a:lnTo>
                  <a:lnTo>
                    <a:pt x="55" y="140"/>
                  </a:lnTo>
                  <a:lnTo>
                    <a:pt x="78" y="114"/>
                  </a:lnTo>
                  <a:lnTo>
                    <a:pt x="105" y="85"/>
                  </a:lnTo>
                  <a:lnTo>
                    <a:pt x="131" y="62"/>
                  </a:lnTo>
                  <a:lnTo>
                    <a:pt x="157" y="43"/>
                  </a:lnTo>
                  <a:lnTo>
                    <a:pt x="180" y="28"/>
                  </a:lnTo>
                  <a:lnTo>
                    <a:pt x="200" y="17"/>
                  </a:lnTo>
                  <a:lnTo>
                    <a:pt x="214" y="9"/>
                  </a:lnTo>
                  <a:lnTo>
                    <a:pt x="224" y="4"/>
                  </a:lnTo>
                  <a:lnTo>
                    <a:pt x="227" y="2"/>
                  </a:lnTo>
                  <a:lnTo>
                    <a:pt x="25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7" name="Freeform 186"/>
            <p:cNvSpPr>
              <a:spLocks/>
            </p:cNvSpPr>
            <p:nvPr/>
          </p:nvSpPr>
          <p:spPr bwMode="auto">
            <a:xfrm>
              <a:off x="-99937" y="2189815"/>
              <a:ext cx="1104219" cy="1161461"/>
            </a:xfrm>
            <a:custGeom>
              <a:avLst/>
              <a:gdLst>
                <a:gd name="T0" fmla="*/ 501 w 598"/>
                <a:gd name="T1" fmla="*/ 0 h 629"/>
                <a:gd name="T2" fmla="*/ 598 w 598"/>
                <a:gd name="T3" fmla="*/ 37 h 629"/>
                <a:gd name="T4" fmla="*/ 540 w 598"/>
                <a:gd name="T5" fmla="*/ 118 h 629"/>
                <a:gd name="T6" fmla="*/ 520 w 598"/>
                <a:gd name="T7" fmla="*/ 125 h 629"/>
                <a:gd name="T8" fmla="*/ 458 w 598"/>
                <a:gd name="T9" fmla="*/ 153 h 629"/>
                <a:gd name="T10" fmla="*/ 398 w 598"/>
                <a:gd name="T11" fmla="*/ 184 h 629"/>
                <a:gd name="T12" fmla="*/ 340 w 598"/>
                <a:gd name="T13" fmla="*/ 219 h 629"/>
                <a:gd name="T14" fmla="*/ 286 w 598"/>
                <a:gd name="T15" fmla="*/ 258 h 629"/>
                <a:gd name="T16" fmla="*/ 236 w 598"/>
                <a:gd name="T17" fmla="*/ 301 h 629"/>
                <a:gd name="T18" fmla="*/ 192 w 598"/>
                <a:gd name="T19" fmla="*/ 345 h 629"/>
                <a:gd name="T20" fmla="*/ 153 w 598"/>
                <a:gd name="T21" fmla="*/ 390 h 629"/>
                <a:gd name="T22" fmla="*/ 122 w 598"/>
                <a:gd name="T23" fmla="*/ 434 h 629"/>
                <a:gd name="T24" fmla="*/ 98 w 598"/>
                <a:gd name="T25" fmla="*/ 478 h 629"/>
                <a:gd name="T26" fmla="*/ 83 w 598"/>
                <a:gd name="T27" fmla="*/ 520 h 629"/>
                <a:gd name="T28" fmla="*/ 80 w 598"/>
                <a:gd name="T29" fmla="*/ 555 h 629"/>
                <a:gd name="T30" fmla="*/ 81 w 598"/>
                <a:gd name="T31" fmla="*/ 584 h 629"/>
                <a:gd name="T32" fmla="*/ 91 w 598"/>
                <a:gd name="T33" fmla="*/ 608 h 629"/>
                <a:gd name="T34" fmla="*/ 107 w 598"/>
                <a:gd name="T35" fmla="*/ 629 h 629"/>
                <a:gd name="T36" fmla="*/ 89 w 598"/>
                <a:gd name="T37" fmla="*/ 613 h 629"/>
                <a:gd name="T38" fmla="*/ 75 w 598"/>
                <a:gd name="T39" fmla="*/ 598 h 629"/>
                <a:gd name="T40" fmla="*/ 62 w 598"/>
                <a:gd name="T41" fmla="*/ 585 h 629"/>
                <a:gd name="T42" fmla="*/ 50 w 598"/>
                <a:gd name="T43" fmla="*/ 571 h 629"/>
                <a:gd name="T44" fmla="*/ 36 w 598"/>
                <a:gd name="T45" fmla="*/ 553 h 629"/>
                <a:gd name="T46" fmla="*/ 20 w 598"/>
                <a:gd name="T47" fmla="*/ 530 h 629"/>
                <a:gd name="T48" fmla="*/ 13 w 598"/>
                <a:gd name="T49" fmla="*/ 520 h 629"/>
                <a:gd name="T50" fmla="*/ 5 w 598"/>
                <a:gd name="T51" fmla="*/ 499 h 629"/>
                <a:gd name="T52" fmla="*/ 0 w 598"/>
                <a:gd name="T53" fmla="*/ 478 h 629"/>
                <a:gd name="T54" fmla="*/ 0 w 598"/>
                <a:gd name="T55" fmla="*/ 454 h 629"/>
                <a:gd name="T56" fmla="*/ 3 w 598"/>
                <a:gd name="T57" fmla="*/ 426 h 629"/>
                <a:gd name="T58" fmla="*/ 20 w 598"/>
                <a:gd name="T59" fmla="*/ 380 h 629"/>
                <a:gd name="T60" fmla="*/ 42 w 598"/>
                <a:gd name="T61" fmla="*/ 335 h 629"/>
                <a:gd name="T62" fmla="*/ 76 w 598"/>
                <a:gd name="T63" fmla="*/ 289 h 629"/>
                <a:gd name="T64" fmla="*/ 115 w 598"/>
                <a:gd name="T65" fmla="*/ 242 h 629"/>
                <a:gd name="T66" fmla="*/ 163 w 598"/>
                <a:gd name="T67" fmla="*/ 197 h 629"/>
                <a:gd name="T68" fmla="*/ 213 w 598"/>
                <a:gd name="T69" fmla="*/ 154 h 629"/>
                <a:gd name="T70" fmla="*/ 270 w 598"/>
                <a:gd name="T71" fmla="*/ 112 h 629"/>
                <a:gd name="T72" fmla="*/ 330 w 598"/>
                <a:gd name="T73" fmla="*/ 76 h 629"/>
                <a:gd name="T74" fmla="*/ 393 w 598"/>
                <a:gd name="T75" fmla="*/ 42 h 629"/>
                <a:gd name="T76" fmla="*/ 457 w 598"/>
                <a:gd name="T77" fmla="*/ 14 h 629"/>
                <a:gd name="T78" fmla="*/ 501 w 598"/>
                <a:gd name="T7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8" h="629">
                  <a:moveTo>
                    <a:pt x="501" y="0"/>
                  </a:moveTo>
                  <a:lnTo>
                    <a:pt x="598" y="37"/>
                  </a:lnTo>
                  <a:lnTo>
                    <a:pt x="540" y="118"/>
                  </a:lnTo>
                  <a:lnTo>
                    <a:pt x="520" y="125"/>
                  </a:lnTo>
                  <a:lnTo>
                    <a:pt x="458" y="153"/>
                  </a:lnTo>
                  <a:lnTo>
                    <a:pt x="398" y="184"/>
                  </a:lnTo>
                  <a:lnTo>
                    <a:pt x="340" y="219"/>
                  </a:lnTo>
                  <a:lnTo>
                    <a:pt x="286" y="258"/>
                  </a:lnTo>
                  <a:lnTo>
                    <a:pt x="236" y="301"/>
                  </a:lnTo>
                  <a:lnTo>
                    <a:pt x="192" y="345"/>
                  </a:lnTo>
                  <a:lnTo>
                    <a:pt x="153" y="390"/>
                  </a:lnTo>
                  <a:lnTo>
                    <a:pt x="122" y="434"/>
                  </a:lnTo>
                  <a:lnTo>
                    <a:pt x="98" y="478"/>
                  </a:lnTo>
                  <a:lnTo>
                    <a:pt x="83" y="520"/>
                  </a:lnTo>
                  <a:lnTo>
                    <a:pt x="80" y="555"/>
                  </a:lnTo>
                  <a:lnTo>
                    <a:pt x="81" y="584"/>
                  </a:lnTo>
                  <a:lnTo>
                    <a:pt x="91" y="608"/>
                  </a:lnTo>
                  <a:lnTo>
                    <a:pt x="107" y="629"/>
                  </a:lnTo>
                  <a:lnTo>
                    <a:pt x="89" y="613"/>
                  </a:lnTo>
                  <a:lnTo>
                    <a:pt x="75" y="598"/>
                  </a:lnTo>
                  <a:lnTo>
                    <a:pt x="62" y="585"/>
                  </a:lnTo>
                  <a:lnTo>
                    <a:pt x="50" y="571"/>
                  </a:lnTo>
                  <a:lnTo>
                    <a:pt x="36" y="553"/>
                  </a:lnTo>
                  <a:lnTo>
                    <a:pt x="20" y="530"/>
                  </a:lnTo>
                  <a:lnTo>
                    <a:pt x="13" y="520"/>
                  </a:lnTo>
                  <a:lnTo>
                    <a:pt x="5" y="499"/>
                  </a:lnTo>
                  <a:lnTo>
                    <a:pt x="0" y="478"/>
                  </a:lnTo>
                  <a:lnTo>
                    <a:pt x="0" y="454"/>
                  </a:lnTo>
                  <a:lnTo>
                    <a:pt x="3" y="426"/>
                  </a:lnTo>
                  <a:lnTo>
                    <a:pt x="20" y="380"/>
                  </a:lnTo>
                  <a:lnTo>
                    <a:pt x="42" y="335"/>
                  </a:lnTo>
                  <a:lnTo>
                    <a:pt x="76" y="289"/>
                  </a:lnTo>
                  <a:lnTo>
                    <a:pt x="115" y="242"/>
                  </a:lnTo>
                  <a:lnTo>
                    <a:pt x="163" y="197"/>
                  </a:lnTo>
                  <a:lnTo>
                    <a:pt x="213" y="154"/>
                  </a:lnTo>
                  <a:lnTo>
                    <a:pt x="270" y="112"/>
                  </a:lnTo>
                  <a:lnTo>
                    <a:pt x="330" y="76"/>
                  </a:lnTo>
                  <a:lnTo>
                    <a:pt x="393" y="42"/>
                  </a:lnTo>
                  <a:lnTo>
                    <a:pt x="457" y="14"/>
                  </a:lnTo>
                  <a:lnTo>
                    <a:pt x="5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8" name="Freeform 187"/>
            <p:cNvSpPr>
              <a:spLocks/>
            </p:cNvSpPr>
            <p:nvPr/>
          </p:nvSpPr>
          <p:spPr bwMode="auto">
            <a:xfrm>
              <a:off x="-195956" y="2125187"/>
              <a:ext cx="518872" cy="799543"/>
            </a:xfrm>
            <a:custGeom>
              <a:avLst/>
              <a:gdLst>
                <a:gd name="T0" fmla="*/ 223 w 281"/>
                <a:gd name="T1" fmla="*/ 0 h 433"/>
                <a:gd name="T2" fmla="*/ 281 w 281"/>
                <a:gd name="T3" fmla="*/ 12 h 433"/>
                <a:gd name="T4" fmla="*/ 267 w 281"/>
                <a:gd name="T5" fmla="*/ 70 h 433"/>
                <a:gd name="T6" fmla="*/ 213 w 281"/>
                <a:gd name="T7" fmla="*/ 110 h 433"/>
                <a:gd name="T8" fmla="*/ 164 w 281"/>
                <a:gd name="T9" fmla="*/ 150 h 433"/>
                <a:gd name="T10" fmla="*/ 120 w 281"/>
                <a:gd name="T11" fmla="*/ 194 h 433"/>
                <a:gd name="T12" fmla="*/ 83 w 281"/>
                <a:gd name="T13" fmla="*/ 238 h 433"/>
                <a:gd name="T14" fmla="*/ 52 w 281"/>
                <a:gd name="T15" fmla="*/ 282 h 433"/>
                <a:gd name="T16" fmla="*/ 29 w 281"/>
                <a:gd name="T17" fmla="*/ 326 h 433"/>
                <a:gd name="T18" fmla="*/ 15 w 281"/>
                <a:gd name="T19" fmla="*/ 367 h 433"/>
                <a:gd name="T20" fmla="*/ 11 w 281"/>
                <a:gd name="T21" fmla="*/ 402 h 433"/>
                <a:gd name="T22" fmla="*/ 15 w 281"/>
                <a:gd name="T23" fmla="*/ 433 h 433"/>
                <a:gd name="T24" fmla="*/ 10 w 281"/>
                <a:gd name="T25" fmla="*/ 415 h 433"/>
                <a:gd name="T26" fmla="*/ 7 w 281"/>
                <a:gd name="T27" fmla="*/ 393 h 433"/>
                <a:gd name="T28" fmla="*/ 3 w 281"/>
                <a:gd name="T29" fmla="*/ 376 h 433"/>
                <a:gd name="T30" fmla="*/ 2 w 281"/>
                <a:gd name="T31" fmla="*/ 363 h 433"/>
                <a:gd name="T32" fmla="*/ 2 w 281"/>
                <a:gd name="T33" fmla="*/ 350 h 433"/>
                <a:gd name="T34" fmla="*/ 0 w 281"/>
                <a:gd name="T35" fmla="*/ 334 h 433"/>
                <a:gd name="T36" fmla="*/ 0 w 281"/>
                <a:gd name="T37" fmla="*/ 308 h 433"/>
                <a:gd name="T38" fmla="*/ 2 w 281"/>
                <a:gd name="T39" fmla="*/ 280 h 433"/>
                <a:gd name="T40" fmla="*/ 3 w 281"/>
                <a:gd name="T41" fmla="*/ 271 h 433"/>
                <a:gd name="T42" fmla="*/ 5 w 281"/>
                <a:gd name="T43" fmla="*/ 261 h 433"/>
                <a:gd name="T44" fmla="*/ 18 w 281"/>
                <a:gd name="T45" fmla="*/ 223 h 433"/>
                <a:gd name="T46" fmla="*/ 37 w 281"/>
                <a:gd name="T47" fmla="*/ 186 h 433"/>
                <a:gd name="T48" fmla="*/ 63 w 281"/>
                <a:gd name="T49" fmla="*/ 147 h 433"/>
                <a:gd name="T50" fmla="*/ 96 w 281"/>
                <a:gd name="T51" fmla="*/ 110 h 433"/>
                <a:gd name="T52" fmla="*/ 135 w 281"/>
                <a:gd name="T53" fmla="*/ 70 h 433"/>
                <a:gd name="T54" fmla="*/ 177 w 281"/>
                <a:gd name="T55" fmla="*/ 35 h 433"/>
                <a:gd name="T56" fmla="*/ 223 w 281"/>
                <a:gd name="T5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1" h="433">
                  <a:moveTo>
                    <a:pt x="223" y="0"/>
                  </a:moveTo>
                  <a:lnTo>
                    <a:pt x="281" y="12"/>
                  </a:lnTo>
                  <a:lnTo>
                    <a:pt x="267" y="70"/>
                  </a:lnTo>
                  <a:lnTo>
                    <a:pt x="213" y="110"/>
                  </a:lnTo>
                  <a:lnTo>
                    <a:pt x="164" y="150"/>
                  </a:lnTo>
                  <a:lnTo>
                    <a:pt x="120" y="194"/>
                  </a:lnTo>
                  <a:lnTo>
                    <a:pt x="83" y="238"/>
                  </a:lnTo>
                  <a:lnTo>
                    <a:pt x="52" y="282"/>
                  </a:lnTo>
                  <a:lnTo>
                    <a:pt x="29" y="326"/>
                  </a:lnTo>
                  <a:lnTo>
                    <a:pt x="15" y="367"/>
                  </a:lnTo>
                  <a:lnTo>
                    <a:pt x="11" y="402"/>
                  </a:lnTo>
                  <a:lnTo>
                    <a:pt x="15" y="433"/>
                  </a:lnTo>
                  <a:lnTo>
                    <a:pt x="10" y="415"/>
                  </a:lnTo>
                  <a:lnTo>
                    <a:pt x="7" y="393"/>
                  </a:lnTo>
                  <a:lnTo>
                    <a:pt x="3" y="376"/>
                  </a:lnTo>
                  <a:lnTo>
                    <a:pt x="2" y="363"/>
                  </a:lnTo>
                  <a:lnTo>
                    <a:pt x="2" y="350"/>
                  </a:lnTo>
                  <a:lnTo>
                    <a:pt x="0" y="334"/>
                  </a:lnTo>
                  <a:lnTo>
                    <a:pt x="0" y="308"/>
                  </a:lnTo>
                  <a:lnTo>
                    <a:pt x="2" y="280"/>
                  </a:lnTo>
                  <a:lnTo>
                    <a:pt x="3" y="271"/>
                  </a:lnTo>
                  <a:lnTo>
                    <a:pt x="5" y="261"/>
                  </a:lnTo>
                  <a:lnTo>
                    <a:pt x="18" y="223"/>
                  </a:lnTo>
                  <a:lnTo>
                    <a:pt x="37" y="186"/>
                  </a:lnTo>
                  <a:lnTo>
                    <a:pt x="63" y="147"/>
                  </a:lnTo>
                  <a:lnTo>
                    <a:pt x="96" y="110"/>
                  </a:lnTo>
                  <a:lnTo>
                    <a:pt x="135" y="70"/>
                  </a:lnTo>
                  <a:lnTo>
                    <a:pt x="177" y="35"/>
                  </a:lnTo>
                  <a:lnTo>
                    <a:pt x="22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39" name="Freeform 188"/>
            <p:cNvSpPr>
              <a:spLocks/>
            </p:cNvSpPr>
            <p:nvPr/>
          </p:nvSpPr>
          <p:spPr bwMode="auto">
            <a:xfrm>
              <a:off x="212125" y="2645906"/>
              <a:ext cx="853092" cy="904795"/>
            </a:xfrm>
            <a:custGeom>
              <a:avLst/>
              <a:gdLst>
                <a:gd name="T0" fmla="*/ 356 w 462"/>
                <a:gd name="T1" fmla="*/ 0 h 490"/>
                <a:gd name="T2" fmla="*/ 462 w 462"/>
                <a:gd name="T3" fmla="*/ 28 h 490"/>
                <a:gd name="T4" fmla="*/ 408 w 462"/>
                <a:gd name="T5" fmla="*/ 116 h 490"/>
                <a:gd name="T6" fmla="*/ 356 w 462"/>
                <a:gd name="T7" fmla="*/ 142 h 490"/>
                <a:gd name="T8" fmla="*/ 307 w 462"/>
                <a:gd name="T9" fmla="*/ 171 h 490"/>
                <a:gd name="T10" fmla="*/ 262 w 462"/>
                <a:gd name="T11" fmla="*/ 203 h 490"/>
                <a:gd name="T12" fmla="*/ 221 w 462"/>
                <a:gd name="T13" fmla="*/ 239 h 490"/>
                <a:gd name="T14" fmla="*/ 185 w 462"/>
                <a:gd name="T15" fmla="*/ 277 h 490"/>
                <a:gd name="T16" fmla="*/ 156 w 462"/>
                <a:gd name="T17" fmla="*/ 314 h 490"/>
                <a:gd name="T18" fmla="*/ 135 w 462"/>
                <a:gd name="T19" fmla="*/ 351 h 490"/>
                <a:gd name="T20" fmla="*/ 122 w 462"/>
                <a:gd name="T21" fmla="*/ 387 h 490"/>
                <a:gd name="T22" fmla="*/ 119 w 462"/>
                <a:gd name="T23" fmla="*/ 417 h 490"/>
                <a:gd name="T24" fmla="*/ 124 w 462"/>
                <a:gd name="T25" fmla="*/ 439 h 490"/>
                <a:gd name="T26" fmla="*/ 133 w 462"/>
                <a:gd name="T27" fmla="*/ 459 h 490"/>
                <a:gd name="T28" fmla="*/ 151 w 462"/>
                <a:gd name="T29" fmla="*/ 475 h 490"/>
                <a:gd name="T30" fmla="*/ 174 w 462"/>
                <a:gd name="T31" fmla="*/ 485 h 490"/>
                <a:gd name="T32" fmla="*/ 202 w 462"/>
                <a:gd name="T33" fmla="*/ 490 h 490"/>
                <a:gd name="T34" fmla="*/ 190 w 462"/>
                <a:gd name="T35" fmla="*/ 490 h 490"/>
                <a:gd name="T36" fmla="*/ 179 w 462"/>
                <a:gd name="T37" fmla="*/ 488 h 490"/>
                <a:gd name="T38" fmla="*/ 158 w 462"/>
                <a:gd name="T39" fmla="*/ 485 h 490"/>
                <a:gd name="T40" fmla="*/ 141 w 462"/>
                <a:gd name="T41" fmla="*/ 482 h 490"/>
                <a:gd name="T42" fmla="*/ 125 w 462"/>
                <a:gd name="T43" fmla="*/ 478 h 490"/>
                <a:gd name="T44" fmla="*/ 109 w 462"/>
                <a:gd name="T45" fmla="*/ 473 h 490"/>
                <a:gd name="T46" fmla="*/ 88 w 462"/>
                <a:gd name="T47" fmla="*/ 469 h 490"/>
                <a:gd name="T48" fmla="*/ 73 w 462"/>
                <a:gd name="T49" fmla="*/ 462 h 490"/>
                <a:gd name="T50" fmla="*/ 57 w 462"/>
                <a:gd name="T51" fmla="*/ 456 h 490"/>
                <a:gd name="T52" fmla="*/ 33 w 462"/>
                <a:gd name="T53" fmla="*/ 443 h 490"/>
                <a:gd name="T54" fmla="*/ 15 w 462"/>
                <a:gd name="T55" fmla="*/ 423 h 490"/>
                <a:gd name="T56" fmla="*/ 3 w 462"/>
                <a:gd name="T57" fmla="*/ 400 h 490"/>
                <a:gd name="T58" fmla="*/ 0 w 462"/>
                <a:gd name="T59" fmla="*/ 371 h 490"/>
                <a:gd name="T60" fmla="*/ 3 w 462"/>
                <a:gd name="T61" fmla="*/ 338 h 490"/>
                <a:gd name="T62" fmla="*/ 18 w 462"/>
                <a:gd name="T63" fmla="*/ 298 h 490"/>
                <a:gd name="T64" fmla="*/ 39 w 462"/>
                <a:gd name="T65" fmla="*/ 257 h 490"/>
                <a:gd name="T66" fmla="*/ 68 w 462"/>
                <a:gd name="T67" fmla="*/ 216 h 490"/>
                <a:gd name="T68" fmla="*/ 106 w 462"/>
                <a:gd name="T69" fmla="*/ 174 h 490"/>
                <a:gd name="T70" fmla="*/ 148 w 462"/>
                <a:gd name="T71" fmla="*/ 135 h 490"/>
                <a:gd name="T72" fmla="*/ 193 w 462"/>
                <a:gd name="T73" fmla="*/ 96 h 490"/>
                <a:gd name="T74" fmla="*/ 245 w 462"/>
                <a:gd name="T75" fmla="*/ 60 h 490"/>
                <a:gd name="T76" fmla="*/ 299 w 462"/>
                <a:gd name="T77" fmla="*/ 28 h 490"/>
                <a:gd name="T78" fmla="*/ 356 w 462"/>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90">
                  <a:moveTo>
                    <a:pt x="356" y="0"/>
                  </a:moveTo>
                  <a:lnTo>
                    <a:pt x="462" y="28"/>
                  </a:lnTo>
                  <a:lnTo>
                    <a:pt x="408" y="116"/>
                  </a:lnTo>
                  <a:lnTo>
                    <a:pt x="356" y="142"/>
                  </a:lnTo>
                  <a:lnTo>
                    <a:pt x="307" y="171"/>
                  </a:lnTo>
                  <a:lnTo>
                    <a:pt x="262" y="203"/>
                  </a:lnTo>
                  <a:lnTo>
                    <a:pt x="221" y="239"/>
                  </a:lnTo>
                  <a:lnTo>
                    <a:pt x="185" y="277"/>
                  </a:lnTo>
                  <a:lnTo>
                    <a:pt x="156" y="314"/>
                  </a:lnTo>
                  <a:lnTo>
                    <a:pt x="135" y="351"/>
                  </a:lnTo>
                  <a:lnTo>
                    <a:pt x="122" y="387"/>
                  </a:lnTo>
                  <a:lnTo>
                    <a:pt x="119" y="417"/>
                  </a:lnTo>
                  <a:lnTo>
                    <a:pt x="124" y="439"/>
                  </a:lnTo>
                  <a:lnTo>
                    <a:pt x="133" y="459"/>
                  </a:lnTo>
                  <a:lnTo>
                    <a:pt x="151" y="475"/>
                  </a:lnTo>
                  <a:lnTo>
                    <a:pt x="174" y="485"/>
                  </a:lnTo>
                  <a:lnTo>
                    <a:pt x="202" y="490"/>
                  </a:lnTo>
                  <a:lnTo>
                    <a:pt x="190" y="490"/>
                  </a:lnTo>
                  <a:lnTo>
                    <a:pt x="179" y="488"/>
                  </a:lnTo>
                  <a:lnTo>
                    <a:pt x="158" y="485"/>
                  </a:lnTo>
                  <a:lnTo>
                    <a:pt x="141" y="482"/>
                  </a:lnTo>
                  <a:lnTo>
                    <a:pt x="125" y="478"/>
                  </a:lnTo>
                  <a:lnTo>
                    <a:pt x="109" y="473"/>
                  </a:lnTo>
                  <a:lnTo>
                    <a:pt x="88" y="469"/>
                  </a:lnTo>
                  <a:lnTo>
                    <a:pt x="73" y="462"/>
                  </a:lnTo>
                  <a:lnTo>
                    <a:pt x="57" y="456"/>
                  </a:lnTo>
                  <a:lnTo>
                    <a:pt x="33" y="443"/>
                  </a:lnTo>
                  <a:lnTo>
                    <a:pt x="15" y="423"/>
                  </a:lnTo>
                  <a:lnTo>
                    <a:pt x="3" y="400"/>
                  </a:lnTo>
                  <a:lnTo>
                    <a:pt x="0" y="371"/>
                  </a:lnTo>
                  <a:lnTo>
                    <a:pt x="3" y="338"/>
                  </a:lnTo>
                  <a:lnTo>
                    <a:pt x="18" y="298"/>
                  </a:lnTo>
                  <a:lnTo>
                    <a:pt x="39" y="257"/>
                  </a:lnTo>
                  <a:lnTo>
                    <a:pt x="68" y="216"/>
                  </a:lnTo>
                  <a:lnTo>
                    <a:pt x="106" y="174"/>
                  </a:lnTo>
                  <a:lnTo>
                    <a:pt x="148" y="135"/>
                  </a:lnTo>
                  <a:lnTo>
                    <a:pt x="193" y="96"/>
                  </a:lnTo>
                  <a:lnTo>
                    <a:pt x="245" y="60"/>
                  </a:lnTo>
                  <a:lnTo>
                    <a:pt x="299" y="28"/>
                  </a:lnTo>
                  <a:lnTo>
                    <a:pt x="35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sp>
          <p:nvSpPr>
            <p:cNvPr id="40" name="Freeform 189"/>
            <p:cNvSpPr>
              <a:spLocks/>
            </p:cNvSpPr>
            <p:nvPr/>
          </p:nvSpPr>
          <p:spPr bwMode="auto">
            <a:xfrm>
              <a:off x="638671" y="3072452"/>
              <a:ext cx="465323" cy="463477"/>
            </a:xfrm>
            <a:custGeom>
              <a:avLst/>
              <a:gdLst>
                <a:gd name="T0" fmla="*/ 172 w 252"/>
                <a:gd name="T1" fmla="*/ 0 h 251"/>
                <a:gd name="T2" fmla="*/ 252 w 252"/>
                <a:gd name="T3" fmla="*/ 16 h 251"/>
                <a:gd name="T4" fmla="*/ 218 w 252"/>
                <a:gd name="T5" fmla="*/ 88 h 251"/>
                <a:gd name="T6" fmla="*/ 193 w 252"/>
                <a:gd name="T7" fmla="*/ 101 h 251"/>
                <a:gd name="T8" fmla="*/ 170 w 252"/>
                <a:gd name="T9" fmla="*/ 117 h 251"/>
                <a:gd name="T10" fmla="*/ 153 w 252"/>
                <a:gd name="T11" fmla="*/ 133 h 251"/>
                <a:gd name="T12" fmla="*/ 140 w 252"/>
                <a:gd name="T13" fmla="*/ 153 h 251"/>
                <a:gd name="T14" fmla="*/ 131 w 252"/>
                <a:gd name="T15" fmla="*/ 171 h 251"/>
                <a:gd name="T16" fmla="*/ 131 w 252"/>
                <a:gd name="T17" fmla="*/ 171 h 251"/>
                <a:gd name="T18" fmla="*/ 131 w 252"/>
                <a:gd name="T19" fmla="*/ 171 h 251"/>
                <a:gd name="T20" fmla="*/ 130 w 252"/>
                <a:gd name="T21" fmla="*/ 177 h 251"/>
                <a:gd name="T22" fmla="*/ 130 w 252"/>
                <a:gd name="T23" fmla="*/ 184 h 251"/>
                <a:gd name="T24" fmla="*/ 131 w 252"/>
                <a:gd name="T25" fmla="*/ 189 h 251"/>
                <a:gd name="T26" fmla="*/ 133 w 252"/>
                <a:gd name="T27" fmla="*/ 192 h 251"/>
                <a:gd name="T28" fmla="*/ 143 w 252"/>
                <a:gd name="T29" fmla="*/ 203 h 251"/>
                <a:gd name="T30" fmla="*/ 159 w 252"/>
                <a:gd name="T31" fmla="*/ 210 h 251"/>
                <a:gd name="T32" fmla="*/ 177 w 252"/>
                <a:gd name="T33" fmla="*/ 215 h 251"/>
                <a:gd name="T34" fmla="*/ 201 w 252"/>
                <a:gd name="T35" fmla="*/ 215 h 251"/>
                <a:gd name="T36" fmla="*/ 198 w 252"/>
                <a:gd name="T37" fmla="*/ 216 h 251"/>
                <a:gd name="T38" fmla="*/ 185 w 252"/>
                <a:gd name="T39" fmla="*/ 221 h 251"/>
                <a:gd name="T40" fmla="*/ 177 w 252"/>
                <a:gd name="T41" fmla="*/ 226 h 251"/>
                <a:gd name="T42" fmla="*/ 170 w 252"/>
                <a:gd name="T43" fmla="*/ 228 h 251"/>
                <a:gd name="T44" fmla="*/ 164 w 252"/>
                <a:gd name="T45" fmla="*/ 231 h 251"/>
                <a:gd name="T46" fmla="*/ 162 w 252"/>
                <a:gd name="T47" fmla="*/ 231 h 251"/>
                <a:gd name="T48" fmla="*/ 125 w 252"/>
                <a:gd name="T49" fmla="*/ 242 h 251"/>
                <a:gd name="T50" fmla="*/ 91 w 252"/>
                <a:gd name="T51" fmla="*/ 249 h 251"/>
                <a:gd name="T52" fmla="*/ 62 w 252"/>
                <a:gd name="T53" fmla="*/ 251 h 251"/>
                <a:gd name="T54" fmla="*/ 37 w 252"/>
                <a:gd name="T55" fmla="*/ 246 h 251"/>
                <a:gd name="T56" fmla="*/ 18 w 252"/>
                <a:gd name="T57" fmla="*/ 236 h 251"/>
                <a:gd name="T58" fmla="*/ 5 w 252"/>
                <a:gd name="T59" fmla="*/ 221 h 251"/>
                <a:gd name="T60" fmla="*/ 0 w 252"/>
                <a:gd name="T61" fmla="*/ 200 h 251"/>
                <a:gd name="T62" fmla="*/ 1 w 252"/>
                <a:gd name="T63" fmla="*/ 177 h 251"/>
                <a:gd name="T64" fmla="*/ 13 w 252"/>
                <a:gd name="T65" fmla="*/ 146 h 251"/>
                <a:gd name="T66" fmla="*/ 34 w 252"/>
                <a:gd name="T67" fmla="*/ 116 h 251"/>
                <a:gd name="T68" fmla="*/ 60 w 252"/>
                <a:gd name="T69" fmla="*/ 83 h 251"/>
                <a:gd name="T70" fmla="*/ 94 w 252"/>
                <a:gd name="T71" fmla="*/ 52 h 251"/>
                <a:gd name="T72" fmla="*/ 131 w 252"/>
                <a:gd name="T73" fmla="*/ 24 h 251"/>
                <a:gd name="T74" fmla="*/ 172 w 252"/>
                <a:gd name="T7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2" h="251">
                  <a:moveTo>
                    <a:pt x="172" y="0"/>
                  </a:moveTo>
                  <a:lnTo>
                    <a:pt x="252" y="16"/>
                  </a:lnTo>
                  <a:lnTo>
                    <a:pt x="218" y="88"/>
                  </a:lnTo>
                  <a:lnTo>
                    <a:pt x="193" y="101"/>
                  </a:lnTo>
                  <a:lnTo>
                    <a:pt x="170" y="117"/>
                  </a:lnTo>
                  <a:lnTo>
                    <a:pt x="153" y="133"/>
                  </a:lnTo>
                  <a:lnTo>
                    <a:pt x="140" y="153"/>
                  </a:lnTo>
                  <a:lnTo>
                    <a:pt x="131" y="171"/>
                  </a:lnTo>
                  <a:lnTo>
                    <a:pt x="131" y="171"/>
                  </a:lnTo>
                  <a:lnTo>
                    <a:pt x="131" y="171"/>
                  </a:lnTo>
                  <a:lnTo>
                    <a:pt x="130" y="177"/>
                  </a:lnTo>
                  <a:lnTo>
                    <a:pt x="130" y="184"/>
                  </a:lnTo>
                  <a:lnTo>
                    <a:pt x="131" y="189"/>
                  </a:lnTo>
                  <a:lnTo>
                    <a:pt x="133" y="192"/>
                  </a:lnTo>
                  <a:lnTo>
                    <a:pt x="143" y="203"/>
                  </a:lnTo>
                  <a:lnTo>
                    <a:pt x="159" y="210"/>
                  </a:lnTo>
                  <a:lnTo>
                    <a:pt x="177" y="215"/>
                  </a:lnTo>
                  <a:lnTo>
                    <a:pt x="201" y="215"/>
                  </a:lnTo>
                  <a:lnTo>
                    <a:pt x="198" y="216"/>
                  </a:lnTo>
                  <a:lnTo>
                    <a:pt x="185" y="221"/>
                  </a:lnTo>
                  <a:lnTo>
                    <a:pt x="177" y="226"/>
                  </a:lnTo>
                  <a:lnTo>
                    <a:pt x="170" y="228"/>
                  </a:lnTo>
                  <a:lnTo>
                    <a:pt x="164" y="231"/>
                  </a:lnTo>
                  <a:lnTo>
                    <a:pt x="162" y="231"/>
                  </a:lnTo>
                  <a:lnTo>
                    <a:pt x="125" y="242"/>
                  </a:lnTo>
                  <a:lnTo>
                    <a:pt x="91" y="249"/>
                  </a:lnTo>
                  <a:lnTo>
                    <a:pt x="62" y="251"/>
                  </a:lnTo>
                  <a:lnTo>
                    <a:pt x="37" y="246"/>
                  </a:lnTo>
                  <a:lnTo>
                    <a:pt x="18" y="236"/>
                  </a:lnTo>
                  <a:lnTo>
                    <a:pt x="5" y="221"/>
                  </a:lnTo>
                  <a:lnTo>
                    <a:pt x="0" y="200"/>
                  </a:lnTo>
                  <a:lnTo>
                    <a:pt x="1" y="177"/>
                  </a:lnTo>
                  <a:lnTo>
                    <a:pt x="13" y="146"/>
                  </a:lnTo>
                  <a:lnTo>
                    <a:pt x="34" y="116"/>
                  </a:lnTo>
                  <a:lnTo>
                    <a:pt x="60" y="83"/>
                  </a:lnTo>
                  <a:lnTo>
                    <a:pt x="94" y="52"/>
                  </a:lnTo>
                  <a:lnTo>
                    <a:pt x="131" y="24"/>
                  </a:lnTo>
                  <a:lnTo>
                    <a:pt x="17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dirty="0"/>
            </a:p>
          </p:txBody>
        </p:sp>
      </p:grpSp>
    </p:spTree>
    <p:extLst>
      <p:ext uri="{BB962C8B-B14F-4D97-AF65-F5344CB8AC3E}">
        <p14:creationId xmlns:p14="http://schemas.microsoft.com/office/powerpoint/2010/main" val="143168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08DB-0081-2048-8447-E03C527882AC}"/>
              </a:ext>
            </a:extLst>
          </p:cNvPr>
          <p:cNvSpPr>
            <a:spLocks noGrp="1"/>
          </p:cNvSpPr>
          <p:nvPr>
            <p:ph type="title"/>
          </p:nvPr>
        </p:nvSpPr>
        <p:spPr/>
        <p:txBody>
          <a:bodyPr/>
          <a:lstStyle/>
          <a:p>
            <a:endParaRPr lang="en-BR" dirty="0"/>
          </a:p>
        </p:txBody>
      </p:sp>
      <p:sp>
        <p:nvSpPr>
          <p:cNvPr id="3" name="Content Placeholder 2">
            <a:extLst>
              <a:ext uri="{FF2B5EF4-FFF2-40B4-BE49-F238E27FC236}">
                <a16:creationId xmlns:a16="http://schemas.microsoft.com/office/drawing/2014/main" id="{CD4B515A-3C01-DC46-8E80-10A4A919D24A}"/>
              </a:ext>
            </a:extLst>
          </p:cNvPr>
          <p:cNvSpPr>
            <a:spLocks noGrp="1"/>
          </p:cNvSpPr>
          <p:nvPr>
            <p:ph idx="1"/>
          </p:nvPr>
        </p:nvSpPr>
        <p:spPr/>
        <p:txBody>
          <a:bodyPr>
            <a:normAutofit/>
          </a:bodyPr>
          <a:lstStyle/>
          <a:p>
            <a:pPr marL="0" indent="0">
              <a:buNone/>
            </a:pPr>
            <a:endParaRPr lang="en-BR" sz="4800" dirty="0"/>
          </a:p>
          <a:p>
            <a:pPr marL="0" indent="0">
              <a:buNone/>
            </a:pPr>
            <a:r>
              <a:rPr lang="en-BR" sz="4800" dirty="0"/>
              <a:t>Alinhando as expectativas!?</a:t>
            </a:r>
          </a:p>
          <a:p>
            <a:endParaRPr lang="en-BR" sz="4800" dirty="0"/>
          </a:p>
          <a:p>
            <a:pPr marL="0" indent="0">
              <a:buNone/>
            </a:pPr>
            <a:r>
              <a:rPr lang="en-BR" sz="4800" dirty="0"/>
              <a:t>O que eu espero com esse Treinamento?</a:t>
            </a:r>
          </a:p>
        </p:txBody>
      </p:sp>
      <p:sp>
        <p:nvSpPr>
          <p:cNvPr id="4" name="Slide Number Placeholder 3">
            <a:extLst>
              <a:ext uri="{FF2B5EF4-FFF2-40B4-BE49-F238E27FC236}">
                <a16:creationId xmlns:a16="http://schemas.microsoft.com/office/drawing/2014/main" id="{A168AE71-494E-7C43-BF0C-87BC685F1B3D}"/>
              </a:ext>
            </a:extLst>
          </p:cNvPr>
          <p:cNvSpPr>
            <a:spLocks noGrp="1"/>
          </p:cNvSpPr>
          <p:nvPr>
            <p:ph type="sldNum" sz="quarter" idx="12"/>
          </p:nvPr>
        </p:nvSpPr>
        <p:spPr/>
        <p:txBody>
          <a:bodyPr/>
          <a:lstStyle/>
          <a:p>
            <a:fld id="{49681629-7BDC-5E48-8567-1098642794C1}" type="slidenum">
              <a:rPr lang="pt-BR" smtClean="0"/>
              <a:pPr/>
              <a:t>3</a:t>
            </a:fld>
            <a:endParaRPr lang="pt-BR" dirty="0"/>
          </a:p>
        </p:txBody>
      </p:sp>
    </p:spTree>
    <p:extLst>
      <p:ext uri="{BB962C8B-B14F-4D97-AF65-F5344CB8AC3E}">
        <p14:creationId xmlns:p14="http://schemas.microsoft.com/office/powerpoint/2010/main" val="366280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9D7-6634-C141-9BA8-8DF5326444F2}"/>
              </a:ext>
            </a:extLst>
          </p:cNvPr>
          <p:cNvSpPr>
            <a:spLocks noGrp="1"/>
          </p:cNvSpPr>
          <p:nvPr>
            <p:ph type="title"/>
          </p:nvPr>
        </p:nvSpPr>
        <p:spPr/>
        <p:txBody>
          <a:bodyPr/>
          <a:lstStyle/>
          <a:p>
            <a:r>
              <a:rPr lang="en-BR" dirty="0"/>
              <a:t>Objetivo do Treinamento</a:t>
            </a:r>
          </a:p>
        </p:txBody>
      </p:sp>
      <p:sp>
        <p:nvSpPr>
          <p:cNvPr id="3" name="Content Placeholder 2">
            <a:extLst>
              <a:ext uri="{FF2B5EF4-FFF2-40B4-BE49-F238E27FC236}">
                <a16:creationId xmlns:a16="http://schemas.microsoft.com/office/drawing/2014/main" id="{0FC162CA-498A-4D49-BC3E-478A422CE612}"/>
              </a:ext>
            </a:extLst>
          </p:cNvPr>
          <p:cNvSpPr>
            <a:spLocks noGrp="1"/>
          </p:cNvSpPr>
          <p:nvPr>
            <p:ph idx="1"/>
          </p:nvPr>
        </p:nvSpPr>
        <p:spPr/>
        <p:txBody>
          <a:bodyPr/>
          <a:lstStyle/>
          <a:p>
            <a:endParaRPr lang="en-BR" dirty="0"/>
          </a:p>
        </p:txBody>
      </p:sp>
      <p:sp>
        <p:nvSpPr>
          <p:cNvPr id="4" name="Slide Number Placeholder 3">
            <a:extLst>
              <a:ext uri="{FF2B5EF4-FFF2-40B4-BE49-F238E27FC236}">
                <a16:creationId xmlns:a16="http://schemas.microsoft.com/office/drawing/2014/main" id="{A30CB99C-0FF8-9440-93CB-8C0F6B29E1B3}"/>
              </a:ext>
            </a:extLst>
          </p:cNvPr>
          <p:cNvSpPr>
            <a:spLocks noGrp="1"/>
          </p:cNvSpPr>
          <p:nvPr>
            <p:ph type="sldNum" sz="quarter" idx="12"/>
          </p:nvPr>
        </p:nvSpPr>
        <p:spPr/>
        <p:txBody>
          <a:bodyPr/>
          <a:lstStyle/>
          <a:p>
            <a:fld id="{49681629-7BDC-5E48-8567-1098642794C1}" type="slidenum">
              <a:rPr lang="pt-BR" smtClean="0"/>
              <a:pPr/>
              <a:t>4</a:t>
            </a:fld>
            <a:endParaRPr lang="pt-BR" dirty="0"/>
          </a:p>
        </p:txBody>
      </p:sp>
    </p:spTree>
    <p:extLst>
      <p:ext uri="{BB962C8B-B14F-4D97-AF65-F5344CB8AC3E}">
        <p14:creationId xmlns:p14="http://schemas.microsoft.com/office/powerpoint/2010/main" val="225742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42B6-7A9A-FE40-AD2D-922DDC6B1B55}"/>
              </a:ext>
            </a:extLst>
          </p:cNvPr>
          <p:cNvSpPr>
            <a:spLocks noGrp="1"/>
          </p:cNvSpPr>
          <p:nvPr>
            <p:ph type="title"/>
          </p:nvPr>
        </p:nvSpPr>
        <p:spPr>
          <a:xfrm>
            <a:off x="861951" y="595757"/>
            <a:ext cx="6507037" cy="973611"/>
          </a:xfrm>
        </p:spPr>
        <p:txBody>
          <a:bodyPr>
            <a:normAutofit fontScale="90000"/>
          </a:bodyPr>
          <a:lstStyle/>
          <a:p>
            <a:r>
              <a:rPr lang="en-US" dirty="0" err="1"/>
              <a:t>Arquitetura</a:t>
            </a:r>
            <a:r>
              <a:rPr lang="en-US" dirty="0"/>
              <a:t> de </a:t>
            </a:r>
            <a:r>
              <a:rPr lang="en-US" dirty="0" err="1"/>
              <a:t>Aplicação</a:t>
            </a:r>
            <a:r>
              <a:rPr lang="en-US" dirty="0"/>
              <a:t> </a:t>
            </a:r>
            <a:br>
              <a:rPr lang="en-US" dirty="0"/>
            </a:br>
            <a:endParaRPr lang="en-BR" dirty="0"/>
          </a:p>
        </p:txBody>
      </p:sp>
      <p:pic>
        <p:nvPicPr>
          <p:cNvPr id="6" name="Content Placeholder 5" descr="A screenshot of a cell phone&#10;&#10;Description automatically generated">
            <a:extLst>
              <a:ext uri="{FF2B5EF4-FFF2-40B4-BE49-F238E27FC236}">
                <a16:creationId xmlns:a16="http://schemas.microsoft.com/office/drawing/2014/main" id="{4BCB46BA-67CD-EE43-AC57-4AA1F1D6095F}"/>
              </a:ext>
            </a:extLst>
          </p:cNvPr>
          <p:cNvPicPr>
            <a:picLocks noGrp="1" noChangeAspect="1"/>
          </p:cNvPicPr>
          <p:nvPr>
            <p:ph idx="1"/>
          </p:nvPr>
        </p:nvPicPr>
        <p:blipFill>
          <a:blip r:embed="rId2"/>
          <a:stretch>
            <a:fillRect/>
          </a:stretch>
        </p:blipFill>
        <p:spPr>
          <a:xfrm>
            <a:off x="2056743" y="1338736"/>
            <a:ext cx="8078513" cy="4923507"/>
          </a:xfrm>
        </p:spPr>
      </p:pic>
      <p:sp>
        <p:nvSpPr>
          <p:cNvPr id="4" name="Slide Number Placeholder 3">
            <a:extLst>
              <a:ext uri="{FF2B5EF4-FFF2-40B4-BE49-F238E27FC236}">
                <a16:creationId xmlns:a16="http://schemas.microsoft.com/office/drawing/2014/main" id="{AA9AC7A3-E628-CD41-A2A8-BF0A317E8B10}"/>
              </a:ext>
            </a:extLst>
          </p:cNvPr>
          <p:cNvSpPr>
            <a:spLocks noGrp="1"/>
          </p:cNvSpPr>
          <p:nvPr>
            <p:ph type="sldNum" sz="quarter" idx="12"/>
          </p:nvPr>
        </p:nvSpPr>
        <p:spPr/>
        <p:txBody>
          <a:bodyPr/>
          <a:lstStyle/>
          <a:p>
            <a:fld id="{49681629-7BDC-5E48-8567-1098642794C1}" type="slidenum">
              <a:rPr lang="pt-BR" smtClean="0"/>
              <a:pPr/>
              <a:t>5</a:t>
            </a:fld>
            <a:endParaRPr lang="pt-BR"/>
          </a:p>
        </p:txBody>
      </p:sp>
    </p:spTree>
    <p:extLst>
      <p:ext uri="{BB962C8B-B14F-4D97-AF65-F5344CB8AC3E}">
        <p14:creationId xmlns:p14="http://schemas.microsoft.com/office/powerpoint/2010/main" val="13411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6</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err="1">
                <a:solidFill>
                  <a:schemeClr val="bg1"/>
                </a:solidFill>
              </a:rPr>
              <a:t>Arquitetura</a:t>
            </a:r>
            <a:r>
              <a:rPr lang="en-US" sz="4800">
                <a:solidFill>
                  <a:schemeClr val="bg1"/>
                </a:solidFill>
              </a:rPr>
              <a:t> de </a:t>
            </a:r>
            <a:r>
              <a:rPr lang="en-US" sz="4800" err="1">
                <a:solidFill>
                  <a:schemeClr val="bg1"/>
                </a:solidFill>
              </a:rPr>
              <a:t>Aplicação</a:t>
            </a:r>
            <a:endParaRPr lang="pt-BR" sz="4800" b="1">
              <a:solidFill>
                <a:schemeClr val="bg1"/>
              </a:solidFill>
            </a:endParaRPr>
          </a:p>
        </p:txBody>
      </p:sp>
      <p:sp>
        <p:nvSpPr>
          <p:cNvPr id="5" name="Text Placeholder 4">
            <a:extLst>
              <a:ext uri="{FF2B5EF4-FFF2-40B4-BE49-F238E27FC236}">
                <a16:creationId xmlns:a16="http://schemas.microsoft.com/office/drawing/2014/main" id="{4009B28D-9436-0944-9E68-4C298C624F63}"/>
              </a:ext>
            </a:extLst>
          </p:cNvPr>
          <p:cNvSpPr>
            <a:spLocks noGrp="1"/>
          </p:cNvSpPr>
          <p:nvPr>
            <p:ph type="body" idx="1"/>
          </p:nvPr>
        </p:nvSpPr>
        <p:spPr>
          <a:xfrm>
            <a:off x="391886" y="1282535"/>
            <a:ext cx="10955564" cy="4807116"/>
          </a:xfrm>
        </p:spPr>
        <p:txBody>
          <a:bodyPr>
            <a:normAutofit/>
          </a:bodyPr>
          <a:lstStyle/>
          <a:p>
            <a:pPr algn="just"/>
            <a:r>
              <a:rPr lang="en-US" b="1" dirty="0"/>
              <a:t>Frontend Internet:</a:t>
            </a:r>
            <a:r>
              <a:rPr lang="en-US" dirty="0"/>
              <a:t> </a:t>
            </a:r>
            <a:r>
              <a:rPr lang="en-US" dirty="0" err="1"/>
              <a:t>destinado</a:t>
            </a:r>
            <a:r>
              <a:rPr lang="en-US" dirty="0"/>
              <a:t> a </a:t>
            </a:r>
            <a:r>
              <a:rPr lang="en-US" dirty="0" err="1"/>
              <a:t>interação</a:t>
            </a:r>
            <a:r>
              <a:rPr lang="en-US" dirty="0"/>
              <a:t> com </a:t>
            </a:r>
            <a:r>
              <a:rPr lang="en-US" dirty="0" err="1"/>
              <a:t>cliente</a:t>
            </a:r>
            <a:r>
              <a:rPr lang="en-US" dirty="0"/>
              <a:t> </a:t>
            </a:r>
            <a:r>
              <a:rPr lang="en-US" dirty="0" err="1"/>
              <a:t>por</a:t>
            </a:r>
            <a:r>
              <a:rPr lang="en-US" dirty="0"/>
              <a:t> </a:t>
            </a:r>
            <a:r>
              <a:rPr lang="en-US" dirty="0" err="1"/>
              <a:t>meio</a:t>
            </a:r>
            <a:r>
              <a:rPr lang="en-US" dirty="0"/>
              <a:t> de </a:t>
            </a:r>
            <a:r>
              <a:rPr lang="en-US" dirty="0" err="1"/>
              <a:t>ambiente</a:t>
            </a:r>
            <a:r>
              <a:rPr lang="en-US" dirty="0"/>
              <a:t> web </a:t>
            </a:r>
            <a:r>
              <a:rPr lang="en-US" dirty="0" err="1"/>
              <a:t>disponível</a:t>
            </a:r>
            <a:r>
              <a:rPr lang="en-US" dirty="0"/>
              <a:t> para </a:t>
            </a:r>
            <a:r>
              <a:rPr lang="en-US" dirty="0" err="1"/>
              <a:t>acesso</a:t>
            </a:r>
            <a:r>
              <a:rPr lang="en-US" dirty="0"/>
              <a:t> </a:t>
            </a:r>
            <a:r>
              <a:rPr lang="en-US" dirty="0" err="1"/>
              <a:t>na</a:t>
            </a:r>
            <a:r>
              <a:rPr lang="en-US" dirty="0"/>
              <a:t> internet.</a:t>
            </a:r>
          </a:p>
          <a:p>
            <a:pPr algn="just"/>
            <a:r>
              <a:rPr lang="en-US" b="1" dirty="0"/>
              <a:t>IAM Internet:</a:t>
            </a:r>
            <a:r>
              <a:rPr lang="en-US" dirty="0"/>
              <a:t> </a:t>
            </a:r>
            <a:r>
              <a:rPr lang="en-US" dirty="0" err="1"/>
              <a:t>Identidades</a:t>
            </a:r>
            <a:r>
              <a:rPr lang="en-US" dirty="0"/>
              <a:t> dos </a:t>
            </a:r>
            <a:r>
              <a:rPr lang="en-US" dirty="0" err="1"/>
              <a:t>usuários</a:t>
            </a:r>
            <a:r>
              <a:rPr lang="en-US" dirty="0"/>
              <a:t> </a:t>
            </a:r>
            <a:r>
              <a:rPr lang="en-US" dirty="0" err="1"/>
              <a:t>cadastrados</a:t>
            </a:r>
            <a:r>
              <a:rPr lang="en-US" dirty="0"/>
              <a:t> no </a:t>
            </a:r>
            <a:r>
              <a:rPr lang="en-US" dirty="0" err="1"/>
              <a:t>ambiente</a:t>
            </a:r>
            <a:r>
              <a:rPr lang="en-US" dirty="0"/>
              <a:t> de internet.</a:t>
            </a:r>
          </a:p>
          <a:p>
            <a:pPr algn="just"/>
            <a:r>
              <a:rPr lang="en-US" b="1" dirty="0"/>
              <a:t>Backend Internet:</a:t>
            </a:r>
            <a:r>
              <a:rPr lang="en-US" dirty="0"/>
              <a:t> </a:t>
            </a:r>
            <a:r>
              <a:rPr lang="en-US" dirty="0" err="1"/>
              <a:t>Realiza</a:t>
            </a:r>
            <a:r>
              <a:rPr lang="en-US" dirty="0"/>
              <a:t> o proxy do </a:t>
            </a:r>
            <a:r>
              <a:rPr lang="en-US" dirty="0" err="1"/>
              <a:t>ambiente</a:t>
            </a:r>
            <a:r>
              <a:rPr lang="en-US" dirty="0"/>
              <a:t> internet com o </a:t>
            </a:r>
            <a:r>
              <a:rPr lang="en-US" dirty="0" err="1"/>
              <a:t>ambiente</a:t>
            </a:r>
            <a:r>
              <a:rPr lang="en-US" dirty="0"/>
              <a:t> intranet.</a:t>
            </a:r>
          </a:p>
          <a:p>
            <a:pPr algn="just"/>
            <a:r>
              <a:rPr lang="en-US" b="1" dirty="0"/>
              <a:t>IAM Intranet:</a:t>
            </a:r>
            <a:r>
              <a:rPr lang="en-US" dirty="0"/>
              <a:t> </a:t>
            </a:r>
            <a:r>
              <a:rPr lang="en-US" dirty="0" err="1"/>
              <a:t>Identidades</a:t>
            </a:r>
            <a:r>
              <a:rPr lang="en-US" dirty="0"/>
              <a:t> dos </a:t>
            </a:r>
            <a:r>
              <a:rPr lang="en-US" dirty="0" err="1"/>
              <a:t>usuários</a:t>
            </a:r>
            <a:r>
              <a:rPr lang="en-US" dirty="0"/>
              <a:t> </a:t>
            </a:r>
            <a:r>
              <a:rPr lang="en-US" dirty="0" err="1"/>
              <a:t>cadastrados</a:t>
            </a:r>
            <a:r>
              <a:rPr lang="en-US" dirty="0"/>
              <a:t> no </a:t>
            </a:r>
            <a:r>
              <a:rPr lang="en-US" dirty="0" err="1"/>
              <a:t>ambiente</a:t>
            </a:r>
            <a:r>
              <a:rPr lang="en-US" dirty="0"/>
              <a:t> de intranet.</a:t>
            </a:r>
          </a:p>
          <a:p>
            <a:pPr algn="just"/>
            <a:r>
              <a:rPr lang="en-US" b="1" dirty="0"/>
              <a:t>Frontend Intranet:</a:t>
            </a:r>
            <a:r>
              <a:rPr lang="en-US" dirty="0"/>
              <a:t> </a:t>
            </a:r>
            <a:r>
              <a:rPr lang="en-US" dirty="0" err="1"/>
              <a:t>destinado</a:t>
            </a:r>
            <a:r>
              <a:rPr lang="en-US" dirty="0"/>
              <a:t> a </a:t>
            </a:r>
            <a:r>
              <a:rPr lang="en-US" dirty="0" err="1"/>
              <a:t>interação</a:t>
            </a:r>
            <a:r>
              <a:rPr lang="en-US" dirty="0"/>
              <a:t> com </a:t>
            </a:r>
            <a:r>
              <a:rPr lang="en-US" dirty="0" err="1"/>
              <a:t>cliente</a:t>
            </a:r>
            <a:r>
              <a:rPr lang="en-US" dirty="0"/>
              <a:t> </a:t>
            </a:r>
            <a:r>
              <a:rPr lang="en-US" dirty="0" err="1"/>
              <a:t>por</a:t>
            </a:r>
            <a:r>
              <a:rPr lang="en-US" dirty="0"/>
              <a:t> </a:t>
            </a:r>
            <a:r>
              <a:rPr lang="en-US" dirty="0" err="1"/>
              <a:t>meio</a:t>
            </a:r>
            <a:r>
              <a:rPr lang="en-US" dirty="0"/>
              <a:t> de </a:t>
            </a:r>
            <a:r>
              <a:rPr lang="en-US" dirty="0" err="1"/>
              <a:t>ambiente</a:t>
            </a:r>
            <a:r>
              <a:rPr lang="en-US" dirty="0"/>
              <a:t> web </a:t>
            </a:r>
            <a:r>
              <a:rPr lang="en-US" dirty="0" err="1"/>
              <a:t>disponível</a:t>
            </a:r>
            <a:r>
              <a:rPr lang="en-US" dirty="0"/>
              <a:t> para </a:t>
            </a:r>
            <a:r>
              <a:rPr lang="en-US" dirty="0" err="1"/>
              <a:t>acesso</a:t>
            </a:r>
            <a:r>
              <a:rPr lang="en-US" dirty="0"/>
              <a:t> </a:t>
            </a:r>
            <a:r>
              <a:rPr lang="en-US" dirty="0" err="1"/>
              <a:t>na</a:t>
            </a:r>
            <a:r>
              <a:rPr lang="en-US" dirty="0"/>
              <a:t> intranet da PF.</a:t>
            </a:r>
          </a:p>
          <a:p>
            <a:pPr algn="just"/>
            <a:r>
              <a:rPr lang="en-US" b="1" dirty="0"/>
              <a:t>Backend</a:t>
            </a:r>
            <a:r>
              <a:rPr lang="en-US" dirty="0"/>
              <a:t>: </a:t>
            </a:r>
            <a:r>
              <a:rPr lang="en-US" dirty="0" err="1"/>
              <a:t>implementa</a:t>
            </a:r>
            <a:r>
              <a:rPr lang="en-US" dirty="0"/>
              <a:t> </a:t>
            </a:r>
            <a:r>
              <a:rPr lang="en-US" dirty="0" err="1"/>
              <a:t>os</a:t>
            </a:r>
            <a:r>
              <a:rPr lang="en-US" dirty="0"/>
              <a:t> </a:t>
            </a:r>
            <a:r>
              <a:rPr lang="en-US" dirty="0" err="1"/>
              <a:t>requisitos</a:t>
            </a:r>
            <a:r>
              <a:rPr lang="en-US" dirty="0"/>
              <a:t> </a:t>
            </a:r>
            <a:r>
              <a:rPr lang="en-US" dirty="0" err="1"/>
              <a:t>funcionais</a:t>
            </a:r>
            <a:r>
              <a:rPr lang="en-US" dirty="0"/>
              <a:t> </a:t>
            </a:r>
            <a:r>
              <a:rPr lang="en-US" dirty="0" err="1"/>
              <a:t>empregados</a:t>
            </a:r>
            <a:r>
              <a:rPr lang="en-US" dirty="0"/>
              <a:t> a </a:t>
            </a:r>
            <a:r>
              <a:rPr lang="en-US" dirty="0" err="1"/>
              <a:t>solução</a:t>
            </a:r>
            <a:r>
              <a:rPr lang="en-US" dirty="0"/>
              <a:t>. </a:t>
            </a:r>
            <a:r>
              <a:rPr lang="en-US" dirty="0" err="1"/>
              <a:t>Possui</a:t>
            </a:r>
            <a:r>
              <a:rPr lang="en-US" dirty="0"/>
              <a:t> </a:t>
            </a:r>
            <a:r>
              <a:rPr lang="en-US" dirty="0" err="1"/>
              <a:t>acesso</a:t>
            </a:r>
            <a:r>
              <a:rPr lang="en-US" dirty="0"/>
              <a:t> </a:t>
            </a:r>
            <a:r>
              <a:rPr lang="en-US" dirty="0" err="1"/>
              <a:t>aos</a:t>
            </a:r>
            <a:r>
              <a:rPr lang="en-US" dirty="0"/>
              <a:t> </a:t>
            </a:r>
            <a:r>
              <a:rPr lang="en-US" dirty="0" err="1"/>
              <a:t>recursos</a:t>
            </a:r>
            <a:r>
              <a:rPr lang="en-US" dirty="0"/>
              <a:t> </a:t>
            </a:r>
            <a:r>
              <a:rPr lang="en-US" dirty="0" err="1"/>
              <a:t>internos</a:t>
            </a:r>
            <a:r>
              <a:rPr lang="en-US" dirty="0"/>
              <a:t> e </a:t>
            </a:r>
            <a:r>
              <a:rPr lang="en-US" dirty="0" err="1"/>
              <a:t>realiza</a:t>
            </a:r>
            <a:r>
              <a:rPr lang="en-US" dirty="0"/>
              <a:t> o </a:t>
            </a:r>
            <a:r>
              <a:rPr lang="en-US" dirty="0" err="1"/>
              <a:t>controle</a:t>
            </a:r>
            <a:r>
              <a:rPr lang="en-US" dirty="0"/>
              <a:t> para </a:t>
            </a:r>
            <a:r>
              <a:rPr lang="en-US" dirty="0" err="1"/>
              <a:t>acesso</a:t>
            </a:r>
            <a:r>
              <a:rPr lang="en-US" dirty="0"/>
              <a:t> a </a:t>
            </a:r>
            <a:r>
              <a:rPr lang="en-US" dirty="0" err="1"/>
              <a:t>serviços</a:t>
            </a:r>
            <a:r>
              <a:rPr lang="en-US" dirty="0"/>
              <a:t> </a:t>
            </a:r>
            <a:r>
              <a:rPr lang="en-US" dirty="0" err="1"/>
              <a:t>terceiros</a:t>
            </a:r>
            <a:endParaRPr lang="en-US" dirty="0"/>
          </a:p>
          <a:p>
            <a:pPr algn="just"/>
            <a:r>
              <a:rPr lang="en-US" b="1" dirty="0" err="1"/>
              <a:t>Infraestrutura</a:t>
            </a:r>
            <a:r>
              <a:rPr lang="en-US" b="1" dirty="0"/>
              <a:t> e </a:t>
            </a:r>
            <a:r>
              <a:rPr lang="en-US" b="1" dirty="0" err="1"/>
              <a:t>Suporte</a:t>
            </a:r>
            <a:r>
              <a:rPr lang="en-US" dirty="0"/>
              <a:t>: </a:t>
            </a:r>
            <a:r>
              <a:rPr lang="en-US" dirty="0" err="1"/>
              <a:t>fornece</a:t>
            </a:r>
            <a:r>
              <a:rPr lang="en-US" dirty="0"/>
              <a:t> </a:t>
            </a:r>
            <a:r>
              <a:rPr lang="en-US" dirty="0" err="1"/>
              <a:t>recurso</a:t>
            </a:r>
            <a:r>
              <a:rPr lang="en-US" dirty="0"/>
              <a:t> </a:t>
            </a:r>
            <a:r>
              <a:rPr lang="en-US" dirty="0" err="1"/>
              <a:t>ao</a:t>
            </a:r>
            <a:r>
              <a:rPr lang="en-US" dirty="0"/>
              <a:t> </a:t>
            </a:r>
            <a:r>
              <a:rPr lang="en-US" dirty="0" err="1"/>
              <a:t>ambiente</a:t>
            </a:r>
            <a:r>
              <a:rPr lang="en-US" dirty="0"/>
              <a:t> para </a:t>
            </a:r>
            <a:r>
              <a:rPr lang="en-US" dirty="0" err="1"/>
              <a:t>execução</a:t>
            </a:r>
            <a:r>
              <a:rPr lang="en-US" dirty="0"/>
              <a:t> das </a:t>
            </a:r>
            <a:r>
              <a:rPr lang="en-US" dirty="0" err="1"/>
              <a:t>aplicações</a:t>
            </a:r>
            <a:r>
              <a:rPr lang="en-US" dirty="0"/>
              <a:t> </a:t>
            </a:r>
            <a:r>
              <a:rPr lang="en-US" dirty="0" err="1"/>
              <a:t>construídas</a:t>
            </a:r>
            <a:r>
              <a:rPr lang="en-US" dirty="0"/>
              <a:t>.</a:t>
            </a:r>
          </a:p>
          <a:p>
            <a:pPr algn="just"/>
            <a:endParaRPr lang="en-BR" dirty="0"/>
          </a:p>
        </p:txBody>
      </p:sp>
    </p:spTree>
    <p:extLst>
      <p:ext uri="{BB962C8B-B14F-4D97-AF65-F5344CB8AC3E}">
        <p14:creationId xmlns:p14="http://schemas.microsoft.com/office/powerpoint/2010/main" val="104301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9681629-7BDC-5E48-8567-1098642794C1}" type="slidenum">
              <a:rPr lang="pt-BR" smtClean="0"/>
              <a:pPr/>
              <a:t>7</a:t>
            </a:fld>
            <a:endParaRPr lang="pt-BR"/>
          </a:p>
        </p:txBody>
      </p:sp>
      <p:sp>
        <p:nvSpPr>
          <p:cNvPr id="14" name="Título 1"/>
          <p:cNvSpPr txBox="1">
            <a:spLocks/>
          </p:cNvSpPr>
          <p:nvPr/>
        </p:nvSpPr>
        <p:spPr>
          <a:xfrm>
            <a:off x="93746" y="152317"/>
            <a:ext cx="11945852" cy="798596"/>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err="1">
                <a:solidFill>
                  <a:schemeClr val="bg1"/>
                </a:solidFill>
              </a:rPr>
              <a:t>Arquitetura</a:t>
            </a:r>
            <a:r>
              <a:rPr lang="en-US" sz="4800">
                <a:solidFill>
                  <a:schemeClr val="bg1"/>
                </a:solidFill>
              </a:rPr>
              <a:t> </a:t>
            </a:r>
            <a:r>
              <a:rPr lang="en-US" sz="4800" err="1">
                <a:solidFill>
                  <a:schemeClr val="bg1"/>
                </a:solidFill>
              </a:rPr>
              <a:t>Tecnológica</a:t>
            </a:r>
            <a:endParaRPr lang="pt-BR" sz="4800" b="1">
              <a:solidFill>
                <a:schemeClr val="bg1"/>
              </a:solidFill>
            </a:endParaRPr>
          </a:p>
        </p:txBody>
      </p:sp>
      <p:pic>
        <p:nvPicPr>
          <p:cNvPr id="7" name="Picture 6" descr="A screenshot of a cell phone&#10;&#10;Description automatically generated">
            <a:extLst>
              <a:ext uri="{FF2B5EF4-FFF2-40B4-BE49-F238E27FC236}">
                <a16:creationId xmlns:a16="http://schemas.microsoft.com/office/drawing/2014/main" id="{7AC58148-C244-7041-889D-25B0C7BC3430}"/>
              </a:ext>
            </a:extLst>
          </p:cNvPr>
          <p:cNvPicPr>
            <a:picLocks noChangeAspect="1"/>
          </p:cNvPicPr>
          <p:nvPr/>
        </p:nvPicPr>
        <p:blipFill>
          <a:blip r:embed="rId2"/>
          <a:stretch>
            <a:fillRect/>
          </a:stretch>
        </p:blipFill>
        <p:spPr>
          <a:xfrm>
            <a:off x="3709992" y="1029447"/>
            <a:ext cx="4046519" cy="5334048"/>
          </a:xfrm>
          <a:prstGeom prst="rect">
            <a:avLst/>
          </a:prstGeom>
        </p:spPr>
      </p:pic>
    </p:spTree>
    <p:extLst>
      <p:ext uri="{BB962C8B-B14F-4D97-AF65-F5344CB8AC3E}">
        <p14:creationId xmlns:p14="http://schemas.microsoft.com/office/powerpoint/2010/main" val="26466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F2E2-A56B-1A4D-A3D6-34884C47FEC0}"/>
              </a:ext>
            </a:extLst>
          </p:cNvPr>
          <p:cNvSpPr>
            <a:spLocks noGrp="1"/>
          </p:cNvSpPr>
          <p:nvPr>
            <p:ph type="title"/>
          </p:nvPr>
        </p:nvSpPr>
        <p:spPr/>
        <p:txBody>
          <a:bodyPr/>
          <a:lstStyle/>
          <a:p>
            <a:r>
              <a:rPr lang="en-BR"/>
              <a:t>E agora?? </a:t>
            </a:r>
            <a:br>
              <a:rPr lang="en-BR"/>
            </a:br>
            <a:endParaRPr lang="en-BR"/>
          </a:p>
        </p:txBody>
      </p:sp>
      <p:sp>
        <p:nvSpPr>
          <p:cNvPr id="3" name="Text Placeholder 2">
            <a:extLst>
              <a:ext uri="{FF2B5EF4-FFF2-40B4-BE49-F238E27FC236}">
                <a16:creationId xmlns:a16="http://schemas.microsoft.com/office/drawing/2014/main" id="{07408DAA-FA3B-3142-B82E-5C208101EC3C}"/>
              </a:ext>
            </a:extLst>
          </p:cNvPr>
          <p:cNvSpPr>
            <a:spLocks noGrp="1"/>
          </p:cNvSpPr>
          <p:nvPr>
            <p:ph type="body" idx="1"/>
          </p:nvPr>
        </p:nvSpPr>
        <p:spPr/>
        <p:txBody>
          <a:bodyPr/>
          <a:lstStyle/>
          <a:p>
            <a:r>
              <a:rPr lang="en-BR"/>
              <a:t>Por onde começo??</a:t>
            </a:r>
          </a:p>
        </p:txBody>
      </p:sp>
      <p:sp>
        <p:nvSpPr>
          <p:cNvPr id="4" name="Slide Number Placeholder 3">
            <a:extLst>
              <a:ext uri="{FF2B5EF4-FFF2-40B4-BE49-F238E27FC236}">
                <a16:creationId xmlns:a16="http://schemas.microsoft.com/office/drawing/2014/main" id="{731E1866-9847-DF4B-9F1E-FD43468C8AA9}"/>
              </a:ext>
            </a:extLst>
          </p:cNvPr>
          <p:cNvSpPr>
            <a:spLocks noGrp="1"/>
          </p:cNvSpPr>
          <p:nvPr>
            <p:ph type="sldNum" sz="quarter" idx="12"/>
          </p:nvPr>
        </p:nvSpPr>
        <p:spPr/>
        <p:txBody>
          <a:bodyPr/>
          <a:lstStyle/>
          <a:p>
            <a:fld id="{49681629-7BDC-5E48-8567-1098642794C1}" type="slidenum">
              <a:rPr lang="pt-BR" smtClean="0"/>
              <a:pPr/>
              <a:t>8</a:t>
            </a:fld>
            <a:endParaRPr lang="pt-BR"/>
          </a:p>
        </p:txBody>
      </p:sp>
    </p:spTree>
    <p:extLst>
      <p:ext uri="{BB962C8B-B14F-4D97-AF65-F5344CB8AC3E}">
        <p14:creationId xmlns:p14="http://schemas.microsoft.com/office/powerpoint/2010/main" val="216152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65008F-FBC4-6744-8181-103A43E42CD2}"/>
              </a:ext>
            </a:extLst>
          </p:cNvPr>
          <p:cNvSpPr>
            <a:spLocks noGrp="1"/>
          </p:cNvSpPr>
          <p:nvPr>
            <p:ph type="body" idx="1"/>
          </p:nvPr>
        </p:nvSpPr>
        <p:spPr>
          <a:xfrm>
            <a:off x="487466" y="385598"/>
            <a:ext cx="10515600" cy="1500187"/>
          </a:xfrm>
        </p:spPr>
        <p:txBody>
          <a:bodyPr>
            <a:normAutofit/>
          </a:bodyPr>
          <a:lstStyle/>
          <a:p>
            <a:r>
              <a:rPr lang="en-BR" sz="2800" b="1" dirty="0"/>
              <a:t>Tecnologias do Backend</a:t>
            </a:r>
          </a:p>
        </p:txBody>
      </p:sp>
      <p:sp>
        <p:nvSpPr>
          <p:cNvPr id="4" name="Slide Number Placeholder 3">
            <a:extLst>
              <a:ext uri="{FF2B5EF4-FFF2-40B4-BE49-F238E27FC236}">
                <a16:creationId xmlns:a16="http://schemas.microsoft.com/office/drawing/2014/main" id="{5E2F4813-F233-6849-923C-1786640DBE1A}"/>
              </a:ext>
            </a:extLst>
          </p:cNvPr>
          <p:cNvSpPr>
            <a:spLocks noGrp="1"/>
          </p:cNvSpPr>
          <p:nvPr>
            <p:ph type="sldNum" sz="quarter" idx="12"/>
          </p:nvPr>
        </p:nvSpPr>
        <p:spPr/>
        <p:txBody>
          <a:bodyPr/>
          <a:lstStyle/>
          <a:p>
            <a:fld id="{49681629-7BDC-5E48-8567-1098642794C1}" type="slidenum">
              <a:rPr lang="pt-BR" smtClean="0"/>
              <a:pPr/>
              <a:t>9</a:t>
            </a:fld>
            <a:endParaRPr lang="pt-BR" dirty="0"/>
          </a:p>
        </p:txBody>
      </p:sp>
      <p:pic>
        <p:nvPicPr>
          <p:cNvPr id="6" name="Picture 5" descr="A close up of a keyboard&#10;&#10;Description automatically generated">
            <a:extLst>
              <a:ext uri="{FF2B5EF4-FFF2-40B4-BE49-F238E27FC236}">
                <a16:creationId xmlns:a16="http://schemas.microsoft.com/office/drawing/2014/main" id="{B3AA4754-8A48-0D49-8245-167C142B58F1}"/>
              </a:ext>
            </a:extLst>
          </p:cNvPr>
          <p:cNvPicPr>
            <a:picLocks noChangeAspect="1"/>
          </p:cNvPicPr>
          <p:nvPr/>
        </p:nvPicPr>
        <p:blipFill>
          <a:blip r:embed="rId2"/>
          <a:stretch>
            <a:fillRect/>
          </a:stretch>
        </p:blipFill>
        <p:spPr>
          <a:xfrm>
            <a:off x="1530350" y="961464"/>
            <a:ext cx="9131300" cy="5257800"/>
          </a:xfrm>
          <a:prstGeom prst="rect">
            <a:avLst/>
          </a:prstGeom>
        </p:spPr>
      </p:pic>
    </p:spTree>
    <p:extLst>
      <p:ext uri="{BB962C8B-B14F-4D97-AF65-F5344CB8AC3E}">
        <p14:creationId xmlns:p14="http://schemas.microsoft.com/office/powerpoint/2010/main" val="84468966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E554CA7442EF46A417A6F50A9C26E5" ma:contentTypeVersion="2" ma:contentTypeDescription="Create a new document." ma:contentTypeScope="" ma:versionID="5d1818f2b81c350a177ff4da456ed742">
  <xsd:schema xmlns:xsd="http://www.w3.org/2001/XMLSchema" xmlns:xs="http://www.w3.org/2001/XMLSchema" xmlns:p="http://schemas.microsoft.com/office/2006/metadata/properties" xmlns:ns2="24940674-bb67-4346-a152-8aff1355a193" targetNamespace="http://schemas.microsoft.com/office/2006/metadata/properties" ma:root="true" ma:fieldsID="00449723359bbd9684d0122c770df404" ns2:_="">
    <xsd:import namespace="24940674-bb67-4346-a152-8aff1355a19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940674-bb67-4346-a152-8aff1355a1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63C557-FC66-4609-ABC6-9E626ABB4145}">
  <ds:schemaRef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purl.org/dc/dcmitype/"/>
    <ds:schemaRef ds:uri="24940674-bb67-4346-a152-8aff1355a193"/>
    <ds:schemaRef ds:uri="http://purl.org/dc/elements/1.1/"/>
  </ds:schemaRefs>
</ds:datastoreItem>
</file>

<file path=customXml/itemProps2.xml><?xml version="1.0" encoding="utf-8"?>
<ds:datastoreItem xmlns:ds="http://schemas.openxmlformats.org/officeDocument/2006/customXml" ds:itemID="{FCB2AE7D-829A-447E-ABA4-0BA03DB46D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940674-bb67-4346-a152-8aff1355a1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EDE58D-AF84-4F90-AE97-4CB6F4D5EB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29461</TotalTime>
  <Words>689</Words>
  <Application>Microsoft Macintosh PowerPoint</Application>
  <PresentationFormat>Widescreen</PresentationFormat>
  <Paragraphs>94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Tema do Office</vt:lpstr>
      <vt:lpstr>PowerPoint Presentation</vt:lpstr>
      <vt:lpstr>Quem eu sou?</vt:lpstr>
      <vt:lpstr>PowerPoint Presentation</vt:lpstr>
      <vt:lpstr>Objetivo do Treinamento</vt:lpstr>
      <vt:lpstr>Arquitetura de Aplicação  </vt:lpstr>
      <vt:lpstr>PowerPoint Presentation</vt:lpstr>
      <vt:lpstr>PowerPoint Presentation</vt:lpstr>
      <vt:lpstr>E agora??  </vt:lpstr>
      <vt:lpstr>PowerPoint Presentation</vt:lpstr>
      <vt:lpstr>O que é JAVA EE?</vt:lpstr>
      <vt:lpstr>“O Java EE (Java Enterprise Edition) consiste de uma série de especificações bem detalhadas, dando uma receita de como deve ser implementado um software que faz cada um desses serviços de infraestrutura.” - Caelum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Stefanini</dc:creator>
  <cp:lastModifiedBy>Joao Pedro Machado Milhome</cp:lastModifiedBy>
  <cp:revision>428</cp:revision>
  <dcterms:modified xsi:type="dcterms:W3CDTF">2020-02-29T10:10:18Z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0x010100E2E554CA7442EF46A417A6F50A9C26E5</vt:lpwstr>
  </property>
</Properties>
</file>