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0080625" cy="567055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4FA80F-DCBC-4760-AA1F-700526CAA097}" v="48" dt="2025-06-10T14:27:34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51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Henrique Lecheta" userId="0edf229d747bfae6" providerId="LiveId" clId="{6B4FA80F-DCBC-4760-AA1F-700526CAA097}"/>
    <pc:docChg chg="undo custSel delSld modSld">
      <pc:chgData name="Luiz Henrique Lecheta" userId="0edf229d747bfae6" providerId="LiveId" clId="{6B4FA80F-DCBC-4760-AA1F-700526CAA097}" dt="2025-06-10T14:28:16.904" v="171" actId="1076"/>
      <pc:docMkLst>
        <pc:docMk/>
      </pc:docMkLst>
      <pc:sldChg chg="modSp mod">
        <pc:chgData name="Luiz Henrique Lecheta" userId="0edf229d747bfae6" providerId="LiveId" clId="{6B4FA80F-DCBC-4760-AA1F-700526CAA097}" dt="2025-06-10T14:03:32.196" v="130" actId="14100"/>
        <pc:sldMkLst>
          <pc:docMk/>
          <pc:sldMk cId="0" sldId="257"/>
        </pc:sldMkLst>
        <pc:spChg chg="mod">
          <ac:chgData name="Luiz Henrique Lecheta" userId="0edf229d747bfae6" providerId="LiveId" clId="{6B4FA80F-DCBC-4760-AA1F-700526CAA097}" dt="2025-06-10T13:57:16.433" v="107" actId="2711"/>
          <ac:spMkLst>
            <pc:docMk/>
            <pc:sldMk cId="0" sldId="257"/>
            <ac:spMk id="15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3:22.220" v="89"/>
          <ac:spMkLst>
            <pc:docMk/>
            <pc:sldMk cId="0" sldId="257"/>
            <ac:spMk id="1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19.368" v="5"/>
          <ac:spMkLst>
            <pc:docMk/>
            <pc:sldMk cId="0" sldId="257"/>
            <ac:spMk id="1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39:52.385" v="0" actId="2711"/>
          <ac:spMkLst>
            <pc:docMk/>
            <pc:sldMk cId="0" sldId="257"/>
            <ac:spMk id="2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39:52.385" v="0" actId="2711"/>
          <ac:spMkLst>
            <pc:docMk/>
            <pc:sldMk cId="0" sldId="257"/>
            <ac:spMk id="2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10.609" v="3"/>
          <ac:spMkLst>
            <pc:docMk/>
            <pc:sldMk cId="0" sldId="257"/>
            <ac:spMk id="2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39:52.385" v="0" actId="2711"/>
          <ac:spMkLst>
            <pc:docMk/>
            <pc:sldMk cId="0" sldId="257"/>
            <ac:spMk id="24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39:52.385" v="0" actId="2711"/>
          <ac:spMkLst>
            <pc:docMk/>
            <pc:sldMk cId="0" sldId="257"/>
            <ac:spMk id="25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16.255" v="4"/>
          <ac:spMkLst>
            <pc:docMk/>
            <pc:sldMk cId="0" sldId="257"/>
            <ac:spMk id="27" creationId="{00000000-0000-0000-0000-000000000000}"/>
          </ac:spMkLst>
        </pc:spChg>
        <pc:picChg chg="mod">
          <ac:chgData name="Luiz Henrique Lecheta" userId="0edf229d747bfae6" providerId="LiveId" clId="{6B4FA80F-DCBC-4760-AA1F-700526CAA097}" dt="2025-06-10T14:03:32.196" v="130" actId="14100"/>
          <ac:picMkLst>
            <pc:docMk/>
            <pc:sldMk cId="0" sldId="257"/>
            <ac:picMk id="28" creationId="{00000000-0000-0000-0000-000000000000}"/>
          </ac:picMkLst>
        </pc:picChg>
      </pc:sldChg>
      <pc:sldChg chg="modSp mod">
        <pc:chgData name="Luiz Henrique Lecheta" userId="0edf229d747bfae6" providerId="LiveId" clId="{6B4FA80F-DCBC-4760-AA1F-700526CAA097}" dt="2025-06-10T13:57:30.214" v="108" actId="2711"/>
        <pc:sldMkLst>
          <pc:docMk/>
          <pc:sldMk cId="0" sldId="258"/>
        </pc:sldMkLst>
        <pc:spChg chg="mod">
          <ac:chgData name="Luiz Henrique Lecheta" userId="0edf229d747bfae6" providerId="LiveId" clId="{6B4FA80F-DCBC-4760-AA1F-700526CAA097}" dt="2025-06-10T13:57:30.214" v="108" actId="2711"/>
          <ac:spMkLst>
            <pc:docMk/>
            <pc:sldMk cId="0" sldId="258"/>
            <ac:spMk id="30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3:14.535" v="88"/>
          <ac:spMkLst>
            <pc:docMk/>
            <pc:sldMk cId="0" sldId="258"/>
            <ac:spMk id="3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53.124" v="7"/>
          <ac:spMkLst>
            <pc:docMk/>
            <pc:sldMk cId="0" sldId="258"/>
            <ac:spMk id="3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59.400" v="8"/>
          <ac:spMkLst>
            <pc:docMk/>
            <pc:sldMk cId="0" sldId="258"/>
            <ac:spMk id="3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35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3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38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40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4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44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4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0:42.574" v="6" actId="2711"/>
          <ac:spMkLst>
            <pc:docMk/>
            <pc:sldMk cId="0" sldId="258"/>
            <ac:spMk id="47" creationId="{00000000-0000-0000-0000-000000000000}"/>
          </ac:spMkLst>
        </pc:spChg>
        <pc:picChg chg="mod">
          <ac:chgData name="Luiz Henrique Lecheta" userId="0edf229d747bfae6" providerId="LiveId" clId="{6B4FA80F-DCBC-4760-AA1F-700526CAA097}" dt="2025-06-10T13:41:55.094" v="13" actId="14100"/>
          <ac:picMkLst>
            <pc:docMk/>
            <pc:sldMk cId="0" sldId="258"/>
            <ac:picMk id="34" creationId="{00000000-0000-0000-0000-000000000000}"/>
          </ac:picMkLst>
        </pc:picChg>
      </pc:sldChg>
      <pc:sldChg chg="addSp modSp mod">
        <pc:chgData name="Luiz Henrique Lecheta" userId="0edf229d747bfae6" providerId="LiveId" clId="{6B4FA80F-DCBC-4760-AA1F-700526CAA097}" dt="2025-06-10T13:53:03.009" v="87"/>
        <pc:sldMkLst>
          <pc:docMk/>
          <pc:sldMk cId="0" sldId="259"/>
        </pc:sldMkLst>
        <pc:spChg chg="mod">
          <ac:chgData name="Luiz Henrique Lecheta" userId="0edf229d747bfae6" providerId="LiveId" clId="{6B4FA80F-DCBC-4760-AA1F-700526CAA097}" dt="2025-06-10T13:43:20.083" v="22"/>
          <ac:spMkLst>
            <pc:docMk/>
            <pc:sldMk cId="0" sldId="259"/>
            <ac:spMk id="50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3:03.009" v="87"/>
          <ac:spMkLst>
            <pc:docMk/>
            <pc:sldMk cId="0" sldId="259"/>
            <ac:spMk id="5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4:24.074" v="29" actId="164"/>
          <ac:spMkLst>
            <pc:docMk/>
            <pc:sldMk cId="0" sldId="259"/>
            <ac:spMk id="5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4:24.074" v="29" actId="164"/>
          <ac:spMkLst>
            <pc:docMk/>
            <pc:sldMk cId="0" sldId="259"/>
            <ac:spMk id="5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4:24.074" v="29" actId="164"/>
          <ac:spMkLst>
            <pc:docMk/>
            <pc:sldMk cId="0" sldId="259"/>
            <ac:spMk id="54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4:50.120" v="31" actId="164"/>
          <ac:spMkLst>
            <pc:docMk/>
            <pc:sldMk cId="0" sldId="259"/>
            <ac:spMk id="55" creationId="{00000000-0000-0000-0000-000000000000}"/>
          </ac:spMkLst>
        </pc:spChg>
        <pc:grpChg chg="add mod">
          <ac:chgData name="Luiz Henrique Lecheta" userId="0edf229d747bfae6" providerId="LiveId" clId="{6B4FA80F-DCBC-4760-AA1F-700526CAA097}" dt="2025-06-10T13:45:14.338" v="34" actId="14100"/>
          <ac:grpSpMkLst>
            <pc:docMk/>
            <pc:sldMk cId="0" sldId="259"/>
            <ac:grpSpMk id="2" creationId="{9C36899F-00D2-E8E5-6499-D723363D15F2}"/>
          </ac:grpSpMkLst>
        </pc:grpChg>
        <pc:grpChg chg="add mod">
          <ac:chgData name="Luiz Henrique Lecheta" userId="0edf229d747bfae6" providerId="LiveId" clId="{6B4FA80F-DCBC-4760-AA1F-700526CAA097}" dt="2025-06-10T13:45:24.119" v="35" actId="1076"/>
          <ac:grpSpMkLst>
            <pc:docMk/>
            <pc:sldMk cId="0" sldId="259"/>
            <ac:grpSpMk id="3" creationId="{5EA067A5-588F-4D12-6AE0-6B093CEDF9FD}"/>
          </ac:grpSpMkLst>
        </pc:grpChg>
        <pc:picChg chg="mod">
          <ac:chgData name="Luiz Henrique Lecheta" userId="0edf229d747bfae6" providerId="LiveId" clId="{6B4FA80F-DCBC-4760-AA1F-700526CAA097}" dt="2025-06-10T13:44:50.120" v="31" actId="164"/>
          <ac:picMkLst>
            <pc:docMk/>
            <pc:sldMk cId="0" sldId="259"/>
            <ac:picMk id="56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4:50.120" v="31" actId="164"/>
          <ac:picMkLst>
            <pc:docMk/>
            <pc:sldMk cId="0" sldId="259"/>
            <ac:picMk id="57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4:50.120" v="31" actId="164"/>
          <ac:picMkLst>
            <pc:docMk/>
            <pc:sldMk cId="0" sldId="259"/>
            <ac:picMk id="58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4:50.120" v="31" actId="164"/>
          <ac:picMkLst>
            <pc:docMk/>
            <pc:sldMk cId="0" sldId="259"/>
            <ac:picMk id="59" creationId="{00000000-0000-0000-0000-000000000000}"/>
          </ac:picMkLst>
        </pc:picChg>
      </pc:sldChg>
      <pc:sldChg chg="addSp modSp mod">
        <pc:chgData name="Luiz Henrique Lecheta" userId="0edf229d747bfae6" providerId="LiveId" clId="{6B4FA80F-DCBC-4760-AA1F-700526CAA097}" dt="2025-06-10T14:00:20.024" v="120" actId="571"/>
        <pc:sldMkLst>
          <pc:docMk/>
          <pc:sldMk cId="0" sldId="260"/>
        </pc:sldMkLst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5" creationId="{D5A5ED7B-4AA3-C487-2F42-6794548A7A1C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6" creationId="{443EE4E5-AC7D-61A2-556C-187CE5B3F0CF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7" creationId="{64957D88-34D6-C38E-3215-957035D8D8FA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8" creationId="{CFD4FE52-0571-DA38-C034-7A6975C92172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9" creationId="{3B144963-8031-879B-8B31-A25FB474CABB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10" creationId="{B0B9455E-0B17-D6B0-592B-6167E5BF9EF1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11" creationId="{54E45EBD-CE5D-E700-0648-FAC296660710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12" creationId="{B1498DA2-BBA5-0422-689B-0A69C2AE284B}"/>
          </ac:spMkLst>
        </pc:spChg>
        <pc:spChg chg="mod">
          <ac:chgData name="Luiz Henrique Lecheta" userId="0edf229d747bfae6" providerId="LiveId" clId="{6B4FA80F-DCBC-4760-AA1F-700526CAA097}" dt="2025-06-10T14:00:20.024" v="120" actId="571"/>
          <ac:spMkLst>
            <pc:docMk/>
            <pc:sldMk cId="0" sldId="260"/>
            <ac:spMk id="13" creationId="{FD8880F2-BA01-B6D6-F9CF-E359C6DC1B8A}"/>
          </ac:spMkLst>
        </pc:spChg>
        <pc:spChg chg="mod">
          <ac:chgData name="Luiz Henrique Lecheta" userId="0edf229d747bfae6" providerId="LiveId" clId="{6B4FA80F-DCBC-4760-AA1F-700526CAA097}" dt="2025-06-10T13:45:57.558" v="37" actId="122"/>
          <ac:spMkLst>
            <pc:docMk/>
            <pc:sldMk cId="0" sldId="260"/>
            <ac:spMk id="6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2:50.830" v="85"/>
          <ac:spMkLst>
            <pc:docMk/>
            <pc:sldMk cId="0" sldId="260"/>
            <ac:spMk id="6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65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6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6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68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69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70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7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7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0:03.569" v="116" actId="164"/>
          <ac:spMkLst>
            <pc:docMk/>
            <pc:sldMk cId="0" sldId="260"/>
            <ac:spMk id="73" creationId="{00000000-0000-0000-0000-000000000000}"/>
          </ac:spMkLst>
        </pc:spChg>
        <pc:grpChg chg="mod">
          <ac:chgData name="Luiz Henrique Lecheta" userId="0edf229d747bfae6" providerId="LiveId" clId="{6B4FA80F-DCBC-4760-AA1F-700526CAA097}" dt="2025-06-10T14:00:15.099" v="119" actId="14100"/>
          <ac:grpSpMkLst>
            <pc:docMk/>
            <pc:sldMk cId="0" sldId="260"/>
            <ac:grpSpMk id="3" creationId="{63903D96-51D3-CA46-5391-EB7AAF7609AA}"/>
          </ac:grpSpMkLst>
        </pc:grpChg>
        <pc:picChg chg="mod">
          <ac:chgData name="Luiz Henrique Lecheta" userId="0edf229d747bfae6" providerId="LiveId" clId="{6B4FA80F-DCBC-4760-AA1F-700526CAA097}" dt="2025-06-10T14:00:20.024" v="120" actId="571"/>
          <ac:picMkLst>
            <pc:docMk/>
            <pc:sldMk cId="0" sldId="260"/>
            <ac:picMk id="4" creationId="{21C2DE90-DEE0-75B2-7A7F-D23A3BB9E1DB}"/>
          </ac:picMkLst>
        </pc:picChg>
        <pc:picChg chg="mod">
          <ac:chgData name="Luiz Henrique Lecheta" userId="0edf229d747bfae6" providerId="LiveId" clId="{6B4FA80F-DCBC-4760-AA1F-700526CAA097}" dt="2025-06-10T14:00:03.569" v="116" actId="164"/>
          <ac:picMkLst>
            <pc:docMk/>
            <pc:sldMk cId="0" sldId="260"/>
            <ac:picMk id="64" creationId="{00000000-0000-0000-0000-000000000000}"/>
          </ac:picMkLst>
        </pc:picChg>
      </pc:sldChg>
      <pc:sldChg chg="addSp delSp modSp mod">
        <pc:chgData name="Luiz Henrique Lecheta" userId="0edf229d747bfae6" providerId="LiveId" clId="{6B4FA80F-DCBC-4760-AA1F-700526CAA097}" dt="2025-06-10T14:28:16.904" v="171" actId="1076"/>
        <pc:sldMkLst>
          <pc:docMk/>
          <pc:sldMk cId="0" sldId="261"/>
        </pc:sldMkLst>
        <pc:spChg chg="add del mod">
          <ac:chgData name="Luiz Henrique Lecheta" userId="0edf229d747bfae6" providerId="LiveId" clId="{6B4FA80F-DCBC-4760-AA1F-700526CAA097}" dt="2025-06-10T14:27:34.241" v="168" actId="164"/>
          <ac:spMkLst>
            <pc:docMk/>
            <pc:sldMk cId="0" sldId="261"/>
            <ac:spMk id="74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8:04.545" v="109" actId="2711"/>
          <ac:spMkLst>
            <pc:docMk/>
            <pc:sldMk cId="0" sldId="261"/>
            <ac:spMk id="7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2:39.540" v="83"/>
          <ac:spMkLst>
            <pc:docMk/>
            <pc:sldMk cId="0" sldId="261"/>
            <ac:spMk id="7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6:15.192" v="38" actId="2711"/>
          <ac:spMkLst>
            <pc:docMk/>
            <pc:sldMk cId="0" sldId="261"/>
            <ac:spMk id="8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26:56.190" v="165" actId="1076"/>
          <ac:spMkLst>
            <pc:docMk/>
            <pc:sldMk cId="0" sldId="261"/>
            <ac:spMk id="8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9:18.343" v="62" actId="164"/>
          <ac:spMkLst>
            <pc:docMk/>
            <pc:sldMk cId="0" sldId="261"/>
            <ac:spMk id="8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7:55.440" v="50" actId="164"/>
          <ac:spMkLst>
            <pc:docMk/>
            <pc:sldMk cId="0" sldId="261"/>
            <ac:spMk id="84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9:39.968" v="64" actId="164"/>
          <ac:spMkLst>
            <pc:docMk/>
            <pc:sldMk cId="0" sldId="261"/>
            <ac:spMk id="8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8:40.790" v="57" actId="1076"/>
          <ac:spMkLst>
            <pc:docMk/>
            <pc:sldMk cId="0" sldId="261"/>
            <ac:spMk id="90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8:04.751" v="51" actId="164"/>
          <ac:spMkLst>
            <pc:docMk/>
            <pc:sldMk cId="0" sldId="261"/>
            <ac:spMk id="9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8:14.804" v="52" actId="164"/>
          <ac:spMkLst>
            <pc:docMk/>
            <pc:sldMk cId="0" sldId="261"/>
            <ac:spMk id="9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8:14.804" v="52" actId="164"/>
          <ac:spMkLst>
            <pc:docMk/>
            <pc:sldMk cId="0" sldId="261"/>
            <ac:spMk id="9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48:21.316" v="54" actId="1076"/>
          <ac:spMkLst>
            <pc:docMk/>
            <pc:sldMk cId="0" sldId="261"/>
            <ac:spMk id="94" creationId="{00000000-0000-0000-0000-000000000000}"/>
          </ac:spMkLst>
        </pc:spChg>
        <pc:grpChg chg="add mod">
          <ac:chgData name="Luiz Henrique Lecheta" userId="0edf229d747bfae6" providerId="LiveId" clId="{6B4FA80F-DCBC-4760-AA1F-700526CAA097}" dt="2025-06-10T14:26:41.791" v="163" actId="1076"/>
          <ac:grpSpMkLst>
            <pc:docMk/>
            <pc:sldMk cId="0" sldId="261"/>
            <ac:grpSpMk id="2" creationId="{65F4ACAE-82FD-55A0-CE93-8DE220459261}"/>
          </ac:grpSpMkLst>
        </pc:grpChg>
        <pc:grpChg chg="add mod">
          <ac:chgData name="Luiz Henrique Lecheta" userId="0edf229d747bfae6" providerId="LiveId" clId="{6B4FA80F-DCBC-4760-AA1F-700526CAA097}" dt="2025-06-10T14:28:16.904" v="171" actId="1076"/>
          <ac:grpSpMkLst>
            <pc:docMk/>
            <pc:sldMk cId="0" sldId="261"/>
            <ac:grpSpMk id="3" creationId="{46AE8BC2-3F9F-60A2-DD3F-85692DA1E658}"/>
          </ac:grpSpMkLst>
        </pc:grpChg>
        <pc:grpChg chg="add mod">
          <ac:chgData name="Luiz Henrique Lecheta" userId="0edf229d747bfae6" providerId="LiveId" clId="{6B4FA80F-DCBC-4760-AA1F-700526CAA097}" dt="2025-06-10T13:48:49.050" v="58" actId="1076"/>
          <ac:grpSpMkLst>
            <pc:docMk/>
            <pc:sldMk cId="0" sldId="261"/>
            <ac:grpSpMk id="4" creationId="{6AAD09C3-0E69-09E2-5563-0571974DBA9D}"/>
          </ac:grpSpMkLst>
        </pc:grpChg>
        <pc:grpChg chg="add mod">
          <ac:chgData name="Luiz Henrique Lecheta" userId="0edf229d747bfae6" providerId="LiveId" clId="{6B4FA80F-DCBC-4760-AA1F-700526CAA097}" dt="2025-06-10T14:26:50.831" v="164" actId="1076"/>
          <ac:grpSpMkLst>
            <pc:docMk/>
            <pc:sldMk cId="0" sldId="261"/>
            <ac:grpSpMk id="5" creationId="{2F719517-C061-0243-ADD6-1B5B81BDA270}"/>
          </ac:grpSpMkLst>
        </pc:grpChg>
        <pc:grpChg chg="add mod">
          <ac:chgData name="Luiz Henrique Lecheta" userId="0edf229d747bfae6" providerId="LiveId" clId="{6B4FA80F-DCBC-4760-AA1F-700526CAA097}" dt="2025-06-10T14:28:06.797" v="170" actId="1076"/>
          <ac:grpSpMkLst>
            <pc:docMk/>
            <pc:sldMk cId="0" sldId="261"/>
            <ac:grpSpMk id="6" creationId="{ED507100-195A-6188-4918-EEC0E5BB009D}"/>
          </ac:grpSpMkLst>
        </pc:grpChg>
        <pc:grpChg chg="add mod">
          <ac:chgData name="Luiz Henrique Lecheta" userId="0edf229d747bfae6" providerId="LiveId" clId="{6B4FA80F-DCBC-4760-AA1F-700526CAA097}" dt="2025-06-10T14:27:34.241" v="168" actId="164"/>
          <ac:grpSpMkLst>
            <pc:docMk/>
            <pc:sldMk cId="0" sldId="261"/>
            <ac:grpSpMk id="7" creationId="{8B82A853-1E49-98F4-D335-A4E8E011D98B}"/>
          </ac:grpSpMkLst>
        </pc:grpChg>
        <pc:grpChg chg="add mod">
          <ac:chgData name="Luiz Henrique Lecheta" userId="0edf229d747bfae6" providerId="LiveId" clId="{6B4FA80F-DCBC-4760-AA1F-700526CAA097}" dt="2025-06-10T14:27:48.014" v="169" actId="1076"/>
          <ac:grpSpMkLst>
            <pc:docMk/>
            <pc:sldMk cId="0" sldId="261"/>
            <ac:grpSpMk id="8" creationId="{5958CCEB-0F6C-B99A-75FC-15ACE182B834}"/>
          </ac:grpSpMkLst>
        </pc:grpChg>
        <pc:picChg chg="mod">
          <ac:chgData name="Luiz Henrique Lecheta" userId="0edf229d747bfae6" providerId="LiveId" clId="{6B4FA80F-DCBC-4760-AA1F-700526CAA097}" dt="2025-06-10T13:49:18.343" v="62" actId="164"/>
          <ac:picMkLst>
            <pc:docMk/>
            <pc:sldMk cId="0" sldId="261"/>
            <ac:picMk id="78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9:18.343" v="62" actId="164"/>
          <ac:picMkLst>
            <pc:docMk/>
            <pc:sldMk cId="0" sldId="261"/>
            <ac:picMk id="79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9:25.373" v="63" actId="164"/>
          <ac:picMkLst>
            <pc:docMk/>
            <pc:sldMk cId="0" sldId="261"/>
            <ac:picMk id="85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9:25.373" v="63" actId="164"/>
          <ac:picMkLst>
            <pc:docMk/>
            <pc:sldMk cId="0" sldId="261"/>
            <ac:picMk id="86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9:39.968" v="64" actId="164"/>
          <ac:picMkLst>
            <pc:docMk/>
            <pc:sldMk cId="0" sldId="261"/>
            <ac:picMk id="88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49:39.968" v="64" actId="164"/>
          <ac:picMkLst>
            <pc:docMk/>
            <pc:sldMk cId="0" sldId="261"/>
            <ac:picMk id="89" creationId="{00000000-0000-0000-0000-000000000000}"/>
          </ac:picMkLst>
        </pc:picChg>
      </pc:sldChg>
      <pc:sldChg chg="delSp modSp mod">
        <pc:chgData name="Luiz Henrique Lecheta" userId="0edf229d747bfae6" providerId="LiveId" clId="{6B4FA80F-DCBC-4760-AA1F-700526CAA097}" dt="2025-06-10T13:58:13.333" v="110" actId="2711"/>
        <pc:sldMkLst>
          <pc:docMk/>
          <pc:sldMk cId="0" sldId="262"/>
        </pc:sldMkLst>
        <pc:spChg chg="mod">
          <ac:chgData name="Luiz Henrique Lecheta" userId="0edf229d747bfae6" providerId="LiveId" clId="{6B4FA80F-DCBC-4760-AA1F-700526CAA097}" dt="2025-06-10T13:58:13.333" v="110" actId="2711"/>
          <ac:spMkLst>
            <pc:docMk/>
            <pc:sldMk cId="0" sldId="262"/>
            <ac:spMk id="96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2:23.454" v="82"/>
          <ac:spMkLst>
            <pc:docMk/>
            <pc:sldMk cId="0" sldId="262"/>
            <ac:spMk id="9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2:05.039" v="79" actId="2711"/>
          <ac:spMkLst>
            <pc:docMk/>
            <pc:sldMk cId="0" sldId="262"/>
            <ac:spMk id="98" creationId="{00000000-0000-0000-0000-000000000000}"/>
          </ac:spMkLst>
        </pc:spChg>
        <pc:picChg chg="del">
          <ac:chgData name="Luiz Henrique Lecheta" userId="0edf229d747bfae6" providerId="LiveId" clId="{6B4FA80F-DCBC-4760-AA1F-700526CAA097}" dt="2025-06-10T13:51:04.401" v="72" actId="478"/>
          <ac:picMkLst>
            <pc:docMk/>
            <pc:sldMk cId="0" sldId="262"/>
            <ac:picMk id="99" creationId="{00000000-0000-0000-0000-000000000000}"/>
          </ac:picMkLst>
        </pc:picChg>
        <pc:picChg chg="mod">
          <ac:chgData name="Luiz Henrique Lecheta" userId="0edf229d747bfae6" providerId="LiveId" clId="{6B4FA80F-DCBC-4760-AA1F-700526CAA097}" dt="2025-06-10T13:51:09.528" v="73" actId="14100"/>
          <ac:picMkLst>
            <pc:docMk/>
            <pc:sldMk cId="0" sldId="262"/>
            <ac:picMk id="100" creationId="{00000000-0000-0000-0000-000000000000}"/>
          </ac:picMkLst>
        </pc:picChg>
      </pc:sldChg>
      <pc:sldChg chg="modSp mod">
        <pc:chgData name="Luiz Henrique Lecheta" userId="0edf229d747bfae6" providerId="LiveId" clId="{6B4FA80F-DCBC-4760-AA1F-700526CAA097}" dt="2025-06-10T13:56:08.287" v="106" actId="122"/>
        <pc:sldMkLst>
          <pc:docMk/>
          <pc:sldMk cId="0" sldId="263"/>
        </pc:sldMkLst>
        <pc:spChg chg="mod">
          <ac:chgData name="Luiz Henrique Lecheta" userId="0edf229d747bfae6" providerId="LiveId" clId="{6B4FA80F-DCBC-4760-AA1F-700526CAA097}" dt="2025-06-10T13:56:08.287" v="106" actId="122"/>
          <ac:spMkLst>
            <pc:docMk/>
            <pc:sldMk cId="0" sldId="263"/>
            <ac:spMk id="102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3:41.494" v="91"/>
          <ac:spMkLst>
            <pc:docMk/>
            <pc:sldMk cId="0" sldId="263"/>
            <ac:spMk id="103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3:55:20.846" v="101" actId="1076"/>
          <ac:spMkLst>
            <pc:docMk/>
            <pc:sldMk cId="0" sldId="263"/>
            <ac:spMk id="104" creationId="{00000000-0000-0000-0000-000000000000}"/>
          </ac:spMkLst>
        </pc:spChg>
        <pc:picChg chg="mod">
          <ac:chgData name="Luiz Henrique Lecheta" userId="0edf229d747bfae6" providerId="LiveId" clId="{6B4FA80F-DCBC-4760-AA1F-700526CAA097}" dt="2025-06-10T13:55:00.264" v="100" actId="1076"/>
          <ac:picMkLst>
            <pc:docMk/>
            <pc:sldMk cId="0" sldId="263"/>
            <ac:picMk id="105" creationId="{00000000-0000-0000-0000-000000000000}"/>
          </ac:picMkLst>
        </pc:picChg>
      </pc:sldChg>
      <pc:sldChg chg="addSp delSp modSp mod">
        <pc:chgData name="Luiz Henrique Lecheta" userId="0edf229d747bfae6" providerId="LiveId" clId="{6B4FA80F-DCBC-4760-AA1F-700526CAA097}" dt="2025-06-10T14:12:27.914" v="151" actId="1076"/>
        <pc:sldMkLst>
          <pc:docMk/>
          <pc:sldMk cId="0" sldId="264"/>
        </pc:sldMkLst>
        <pc:spChg chg="add mod">
          <ac:chgData name="Luiz Henrique Lecheta" userId="0edf229d747bfae6" providerId="LiveId" clId="{6B4FA80F-DCBC-4760-AA1F-700526CAA097}" dt="2025-06-10T14:12:13.868" v="150" actId="1076"/>
          <ac:spMkLst>
            <pc:docMk/>
            <pc:sldMk cId="0" sldId="264"/>
            <ac:spMk id="2" creationId="{564BEB61-7ECF-BCB6-F1D6-764F45DF0BB5}"/>
          </ac:spMkLst>
        </pc:spChg>
        <pc:spChg chg="add mod">
          <ac:chgData name="Luiz Henrique Lecheta" userId="0edf229d747bfae6" providerId="LiveId" clId="{6B4FA80F-DCBC-4760-AA1F-700526CAA097}" dt="2025-06-10T14:11:48.988" v="147" actId="12"/>
          <ac:spMkLst>
            <pc:docMk/>
            <pc:sldMk cId="0" sldId="264"/>
            <ac:spMk id="4" creationId="{59993EC9-D84F-5210-D86C-1F0668E961BA}"/>
          </ac:spMkLst>
        </pc:spChg>
        <pc:spChg chg="add mod">
          <ac:chgData name="Luiz Henrique Lecheta" userId="0edf229d747bfae6" providerId="LiveId" clId="{6B4FA80F-DCBC-4760-AA1F-700526CAA097}" dt="2025-06-10T14:11:54.318" v="148" actId="12"/>
          <ac:spMkLst>
            <pc:docMk/>
            <pc:sldMk cId="0" sldId="264"/>
            <ac:spMk id="5" creationId="{CC3B064B-832E-A0E7-A4C7-8A99E5CCE626}"/>
          </ac:spMkLst>
        </pc:spChg>
        <pc:spChg chg="add mod">
          <ac:chgData name="Luiz Henrique Lecheta" userId="0edf229d747bfae6" providerId="LiveId" clId="{6B4FA80F-DCBC-4760-AA1F-700526CAA097}" dt="2025-06-10T14:12:27.914" v="151" actId="1076"/>
          <ac:spMkLst>
            <pc:docMk/>
            <pc:sldMk cId="0" sldId="264"/>
            <ac:spMk id="6" creationId="{606A419C-BAD3-A380-FF65-AD7CAB107CD6}"/>
          </ac:spMkLst>
        </pc:spChg>
        <pc:spChg chg="mod">
          <ac:chgData name="Luiz Henrique Lecheta" userId="0edf229d747bfae6" providerId="LiveId" clId="{6B4FA80F-DCBC-4760-AA1F-700526CAA097}" dt="2025-06-10T14:10:29.917" v="141" actId="2711"/>
          <ac:spMkLst>
            <pc:docMk/>
            <pc:sldMk cId="0" sldId="264"/>
            <ac:spMk id="107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10:24.700" v="140" actId="2711"/>
          <ac:spMkLst>
            <pc:docMk/>
            <pc:sldMk cId="0" sldId="264"/>
            <ac:spMk id="108" creationId="{00000000-0000-0000-0000-000000000000}"/>
          </ac:spMkLst>
        </pc:spChg>
        <pc:spChg chg="del mod">
          <ac:chgData name="Luiz Henrique Lecheta" userId="0edf229d747bfae6" providerId="LiveId" clId="{6B4FA80F-DCBC-4760-AA1F-700526CAA097}" dt="2025-06-10T14:04:44.772" v="131" actId="478"/>
          <ac:spMkLst>
            <pc:docMk/>
            <pc:sldMk cId="0" sldId="264"/>
            <ac:spMk id="109" creationId="{00000000-0000-0000-0000-000000000000}"/>
          </ac:spMkLst>
        </pc:spChg>
        <pc:graphicFrameChg chg="add mod modGraphic">
          <ac:chgData name="Luiz Henrique Lecheta" userId="0edf229d747bfae6" providerId="LiveId" clId="{6B4FA80F-DCBC-4760-AA1F-700526CAA097}" dt="2025-06-10T14:10:07.868" v="139" actId="207"/>
          <ac:graphicFrameMkLst>
            <pc:docMk/>
            <pc:sldMk cId="0" sldId="264"/>
            <ac:graphicFrameMk id="3" creationId="{45609787-027D-A6AF-BD44-A665181A5708}"/>
          </ac:graphicFrameMkLst>
        </pc:graphicFrameChg>
      </pc:sldChg>
      <pc:sldChg chg="modSp del mod">
        <pc:chgData name="Luiz Henrique Lecheta" userId="0edf229d747bfae6" providerId="LiveId" clId="{6B4FA80F-DCBC-4760-AA1F-700526CAA097}" dt="2025-06-10T14:11:11.494" v="146" actId="2696"/>
        <pc:sldMkLst>
          <pc:docMk/>
          <pc:sldMk cId="0" sldId="265"/>
        </pc:sldMkLst>
        <pc:spChg chg="mod">
          <ac:chgData name="Luiz Henrique Lecheta" userId="0edf229d747bfae6" providerId="LiveId" clId="{6B4FA80F-DCBC-4760-AA1F-700526CAA097}" dt="2025-06-10T14:00:47.655" v="121"/>
          <ac:spMkLst>
            <pc:docMk/>
            <pc:sldMk cId="0" sldId="265"/>
            <ac:spMk id="111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1:02.115" v="123"/>
          <ac:spMkLst>
            <pc:docMk/>
            <pc:sldMk cId="0" sldId="265"/>
            <ac:spMk id="112" creationId="{00000000-0000-0000-0000-000000000000}"/>
          </ac:spMkLst>
        </pc:spChg>
      </pc:sldChg>
      <pc:sldChg chg="modSp mod">
        <pc:chgData name="Luiz Henrique Lecheta" userId="0edf229d747bfae6" providerId="LiveId" clId="{6B4FA80F-DCBC-4760-AA1F-700526CAA097}" dt="2025-06-10T14:12:52.117" v="153" actId="122"/>
        <pc:sldMkLst>
          <pc:docMk/>
          <pc:sldMk cId="0" sldId="266"/>
        </pc:sldMkLst>
        <pc:spChg chg="mod">
          <ac:chgData name="Luiz Henrique Lecheta" userId="0edf229d747bfae6" providerId="LiveId" clId="{6B4FA80F-DCBC-4760-AA1F-700526CAA097}" dt="2025-06-10T14:12:52.117" v="153" actId="122"/>
          <ac:spMkLst>
            <pc:docMk/>
            <pc:sldMk cId="0" sldId="266"/>
            <ac:spMk id="115" creationId="{00000000-0000-0000-0000-000000000000}"/>
          </ac:spMkLst>
        </pc:spChg>
        <pc:spChg chg="mod">
          <ac:chgData name="Luiz Henrique Lecheta" userId="0edf229d747bfae6" providerId="LiveId" clId="{6B4FA80F-DCBC-4760-AA1F-700526CAA097}" dt="2025-06-10T14:01:20.872" v="127"/>
          <ac:spMkLst>
            <pc:docMk/>
            <pc:sldMk cId="0" sldId="266"/>
            <ac:spMk id="1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/>
          <p:nvPr/>
        </p:nvPicPr>
        <p:blipFill>
          <a:blip r:embed="rId3"/>
          <a:stretch/>
        </p:blipFill>
        <p:spPr>
          <a:xfrm>
            <a:off x="7920" y="-12240"/>
            <a:ext cx="10078200" cy="5680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200" cy="32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2"/>
          <p:cNvPicPr/>
          <p:nvPr/>
        </p:nvPicPr>
        <p:blipFill>
          <a:blip r:embed="rId3"/>
          <a:stretch/>
        </p:blipFill>
        <p:spPr>
          <a:xfrm>
            <a:off x="7920" y="-12240"/>
            <a:ext cx="10078200" cy="568080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200" cy="945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6"/>
          <p:cNvPicPr/>
          <p:nvPr/>
        </p:nvPicPr>
        <p:blipFill>
          <a:blip r:embed="rId2"/>
          <a:stretch/>
        </p:blipFill>
        <p:spPr>
          <a:xfrm>
            <a:off x="990360" y="874800"/>
            <a:ext cx="8098560" cy="1297800"/>
          </a:xfrm>
          <a:prstGeom prst="rect">
            <a:avLst/>
          </a:prstGeom>
          <a:ln w="0">
            <a:noFill/>
          </a:ln>
        </p:spPr>
      </p:pic>
      <p:sp>
        <p:nvSpPr>
          <p:cNvPr id="11" name="CaixaDeTexto 7"/>
          <p:cNvSpPr/>
          <p:nvPr/>
        </p:nvSpPr>
        <p:spPr>
          <a:xfrm>
            <a:off x="1080000" y="180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2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AGENTES AUTÔNOMOS COM REDES GENERATIVAS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CaixaDeTexto 8"/>
          <p:cNvSpPr/>
          <p:nvPr/>
        </p:nvSpPr>
        <p:spPr>
          <a:xfrm>
            <a:off x="4680000" y="3167640"/>
            <a:ext cx="5039640" cy="20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INTEGRANTES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David Neufeld - david.neufeld@meta.com.br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Felipe Silva - felipe.s@meta.com.br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Luis Eduardo Laurindo - luis.laurindo@meta.com.br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Luiz Henrique Lecheta - luiz.lecheta@meta.com.br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Robson Machczew - robson.machado@meta.com.br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Tiago Emanuel Reis - tiago.reis@meta.com.br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Willian Dettmer Eckel - willian.detteckel@gmail.com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9"/>
          <p:cNvSpPr/>
          <p:nvPr/>
        </p:nvSpPr>
        <p:spPr>
          <a:xfrm>
            <a:off x="1541520" y="2520000"/>
            <a:ext cx="3418560" cy="243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22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GRUPO a10i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7"/>
              </a:spcBef>
            </a:pP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PROPOSTA DE PROJETO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800" b="0" strike="noStrike" spc="-1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Representante do Grupo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pt-BR" sz="1200" b="1" strike="noStrike" spc="-1">
                <a:solidFill>
                  <a:srgbClr val="FFFFFF"/>
                </a:solidFill>
                <a:latin typeface="Arial"/>
                <a:ea typeface="DejaVu Sans"/>
              </a:rPr>
              <a:t>Juliano da Silva Ignacio - juliano.s.ignacio@gmail.com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42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115" name="CaixaDeTexto 43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aixaDeTexto 44"/>
          <p:cNvSpPr/>
          <p:nvPr/>
        </p:nvSpPr>
        <p:spPr>
          <a:xfrm>
            <a:off x="0" y="1620000"/>
            <a:ext cx="100803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Perguntas?</a:t>
            </a:r>
            <a:endParaRPr lang="pt-BR" sz="200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7" name="CaixaDeTexto 3"/>
          <p:cNvSpPr/>
          <p:nvPr/>
        </p:nvSpPr>
        <p:spPr>
          <a:xfrm>
            <a:off x="4680000" y="3167280"/>
            <a:ext cx="5039640" cy="208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Arial"/>
                <a:ea typeface="DejaVu Sans"/>
              </a:rPr>
              <a:t>INTEGRANTES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David Neufeld - david.neufeld@meta.com.br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Felipe Silva - felipe.s@meta.com.br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Luis Eduardo Laurindo - luis.laurindo@meta.com.br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Luiz Henrique Lecheta - luiz.lecheta@meta.com.br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Robson Machczew - robson.machado@meta.com.br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Tiago Emanuel Reis - tiago.reis@meta.com.br 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Willian Dettmer Eckel - willian.detteckel@gmail.com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aixaDeTexto 4"/>
          <p:cNvSpPr/>
          <p:nvPr/>
        </p:nvSpPr>
        <p:spPr>
          <a:xfrm>
            <a:off x="1541520" y="2519640"/>
            <a:ext cx="3418560" cy="2431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r>
              <a:rPr lang="pt-BR" sz="22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GRUPO a10i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7"/>
              </a:spcBef>
            </a:pPr>
            <a:endParaRPr lang="pt-BR" sz="1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PROPOSTA DE PROJETO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pt-BR" sz="1800" b="1" strike="noStrike" spc="-1">
                <a:solidFill>
                  <a:srgbClr val="FF8000"/>
                </a:solidFill>
                <a:latin typeface="Arial Black"/>
                <a:ea typeface="DejaVu Sans"/>
              </a:rPr>
              <a:t>NOTAVIA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pt-BR" sz="7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pt-BR" sz="1400" b="1" strike="noStrike" spc="-1">
                <a:solidFill>
                  <a:srgbClr val="FFFFFF"/>
                </a:solidFill>
                <a:latin typeface="Arial"/>
                <a:ea typeface="DejaVu Sans"/>
              </a:rPr>
              <a:t>Representante do Grupo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15000"/>
              </a:lnSpc>
            </a:pPr>
            <a:r>
              <a:rPr lang="pt-BR" sz="1200" b="1" strike="noStrike" spc="-1">
                <a:solidFill>
                  <a:srgbClr val="FFFFFF"/>
                </a:solidFill>
                <a:latin typeface="Arial"/>
                <a:ea typeface="DejaVu Sans"/>
              </a:rPr>
              <a:t>Juliano da Silva Ignacio - juliano.s.ignacio@gmail.com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0" y="900000"/>
            <a:ext cx="10080360" cy="48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2200" b="0" strike="noStrike" spc="-1">
                <a:solidFill>
                  <a:srgbClr val="FFFFFF"/>
                </a:solidFill>
                <a:latin typeface="Arial Black"/>
                <a:ea typeface="DejaVu Sans"/>
              </a:rPr>
              <a:t>MUITO OBRIGADO.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15" name="CaixaDeTexto 1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CaixaDeTexto 2"/>
          <p:cNvSpPr/>
          <p:nvPr/>
        </p:nvSpPr>
        <p:spPr>
          <a:xfrm>
            <a:off x="1156320" y="713880"/>
            <a:ext cx="776664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O Problema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7" name="CaixaDeTexto 5"/>
          <p:cNvSpPr/>
          <p:nvPr/>
        </p:nvSpPr>
        <p:spPr>
          <a:xfrm>
            <a:off x="1596240" y="1254240"/>
            <a:ext cx="3701160" cy="179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A Dúvida Constante do Contador </a:t>
            </a:r>
            <a:endParaRPr lang="pt-BR" sz="16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18" name="Imagem 17"/>
          <p:cNvPicPr/>
          <p:nvPr/>
        </p:nvPicPr>
        <p:blipFill>
          <a:blip r:embed="rId3"/>
          <a:stretch/>
        </p:blipFill>
        <p:spPr>
          <a:xfrm>
            <a:off x="1698480" y="1674720"/>
            <a:ext cx="1225440" cy="815040"/>
          </a:xfrm>
          <a:prstGeom prst="rect">
            <a:avLst/>
          </a:prstGeom>
          <a:ln w="0">
            <a:noFill/>
          </a:ln>
        </p:spPr>
      </p:pic>
      <p:pic>
        <p:nvPicPr>
          <p:cNvPr id="19" name="Imagem 18"/>
          <p:cNvPicPr/>
          <p:nvPr/>
        </p:nvPicPr>
        <p:blipFill>
          <a:blip r:embed="rId4"/>
          <a:stretch/>
        </p:blipFill>
        <p:spPr>
          <a:xfrm>
            <a:off x="3138480" y="1573560"/>
            <a:ext cx="1798920" cy="1011600"/>
          </a:xfrm>
          <a:prstGeom prst="rect">
            <a:avLst/>
          </a:prstGeom>
          <a:ln w="0">
            <a:noFill/>
          </a:ln>
        </p:spPr>
      </p:pic>
      <p:pic>
        <p:nvPicPr>
          <p:cNvPr id="20" name="Imagem 19"/>
          <p:cNvPicPr/>
          <p:nvPr/>
        </p:nvPicPr>
        <p:blipFill>
          <a:blip r:embed="rId5"/>
          <a:stretch/>
        </p:blipFill>
        <p:spPr>
          <a:xfrm>
            <a:off x="3028320" y="1931400"/>
            <a:ext cx="325080" cy="325080"/>
          </a:xfrm>
          <a:prstGeom prst="rect">
            <a:avLst/>
          </a:prstGeom>
          <a:ln w="0">
            <a:noFill/>
          </a:ln>
        </p:spPr>
      </p:pic>
      <p:sp>
        <p:nvSpPr>
          <p:cNvPr id="21" name="Retângulo 20"/>
          <p:cNvSpPr/>
          <p:nvPr/>
        </p:nvSpPr>
        <p:spPr>
          <a:xfrm>
            <a:off x="1698480" y="2507400"/>
            <a:ext cx="1258920" cy="482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dados</a:t>
            </a:r>
            <a:endParaRPr lang="pt-BR" sz="1400" b="0" i="1" strike="noStrike" spc="-1">
              <a:solidFill>
                <a:srgbClr val="000000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brutos</a:t>
            </a:r>
            <a:endParaRPr lang="pt-BR" sz="1400" b="0" i="1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2" name="Retângulo 21"/>
          <p:cNvSpPr/>
          <p:nvPr/>
        </p:nvSpPr>
        <p:spPr>
          <a:xfrm>
            <a:off x="3318480" y="2507400"/>
            <a:ext cx="161892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insights gerenciais e estratégicos</a:t>
            </a:r>
            <a:endParaRPr lang="pt-BR" sz="1400" b="0" i="1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3" name="CaixaDeTexto 6"/>
          <p:cNvSpPr/>
          <p:nvPr/>
        </p:nvSpPr>
        <p:spPr>
          <a:xfrm>
            <a:off x="1698480" y="3247560"/>
            <a:ext cx="3701160" cy="179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O Desamparo a </a:t>
            </a:r>
            <a:r>
              <a:rPr lang="pt-BR" sz="1600" b="1" strike="noStrike" spc="-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MPEs</a:t>
            </a: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 e </a:t>
            </a:r>
            <a:r>
              <a:rPr lang="pt-BR" sz="1600" b="1" strike="noStrike" spc="-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MEIs</a:t>
            </a: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 </a:t>
            </a:r>
            <a:endParaRPr lang="pt-BR" sz="16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4" name="Retângulo 23"/>
          <p:cNvSpPr/>
          <p:nvPr/>
        </p:nvSpPr>
        <p:spPr>
          <a:xfrm>
            <a:off x="1518480" y="4860720"/>
            <a:ext cx="161892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micro e pequeno empreendedor</a:t>
            </a:r>
            <a:endParaRPr lang="pt-BR" sz="1400" b="0" i="1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5" name="Retângulo 24"/>
          <p:cNvSpPr/>
          <p:nvPr/>
        </p:nvSpPr>
        <p:spPr>
          <a:xfrm>
            <a:off x="3138480" y="4860720"/>
            <a:ext cx="1618920" cy="53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profissional contábil</a:t>
            </a:r>
            <a:endParaRPr lang="pt-BR" sz="1400" b="0" i="1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6" name="Imagem 25"/>
          <p:cNvPicPr/>
          <p:nvPr/>
        </p:nvPicPr>
        <p:blipFill>
          <a:blip r:embed="rId6"/>
          <a:stretch/>
        </p:blipFill>
        <p:spPr>
          <a:xfrm>
            <a:off x="1698480" y="3600720"/>
            <a:ext cx="2878920" cy="1224720"/>
          </a:xfrm>
          <a:prstGeom prst="rect">
            <a:avLst/>
          </a:prstGeom>
          <a:ln w="0">
            <a:noFill/>
          </a:ln>
        </p:spPr>
      </p:pic>
      <p:sp>
        <p:nvSpPr>
          <p:cNvPr id="27" name="CaixaDeTexto 10"/>
          <p:cNvSpPr/>
          <p:nvPr/>
        </p:nvSpPr>
        <p:spPr>
          <a:xfrm>
            <a:off x="5838480" y="1252800"/>
            <a:ext cx="3701160" cy="179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A Complexidade Brasileira </a:t>
            </a:r>
            <a:endParaRPr lang="pt-BR" sz="16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28" name="Imagem 27"/>
          <p:cNvPicPr/>
          <p:nvPr/>
        </p:nvPicPr>
        <p:blipFill>
          <a:blip r:embed="rId7"/>
          <a:stretch/>
        </p:blipFill>
        <p:spPr>
          <a:xfrm>
            <a:off x="5838480" y="1785960"/>
            <a:ext cx="2836079" cy="353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Imagem 2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30" name="CaixaDeTexto 14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1" name="CaixaDeTexto 18"/>
          <p:cNvSpPr/>
          <p:nvPr/>
        </p:nvSpPr>
        <p:spPr>
          <a:xfrm>
            <a:off x="1152000" y="708480"/>
            <a:ext cx="77806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A Solução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CaixaDeTexto 22"/>
          <p:cNvSpPr/>
          <p:nvPr/>
        </p:nvSpPr>
        <p:spPr>
          <a:xfrm>
            <a:off x="1080000" y="1260000"/>
            <a:ext cx="37011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Protótipo primário </a:t>
            </a: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de</a:t>
            </a:r>
            <a:r>
              <a:rPr lang="pt-BR" sz="1600" b="1" strike="noStrike" spc="-1" dirty="0">
                <a:solidFill>
                  <a:srgbClr val="FFFFFF"/>
                </a:solidFill>
                <a:latin typeface="+mj-lt"/>
                <a:ea typeface="DejaVu Sans"/>
              </a:rPr>
              <a:t> interface </a:t>
            </a:r>
            <a:endParaRPr lang="pt-BR" sz="16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3" name="CaixaDeTexto 30"/>
          <p:cNvSpPr/>
          <p:nvPr/>
        </p:nvSpPr>
        <p:spPr>
          <a:xfrm>
            <a:off x="5220000" y="1248120"/>
            <a:ext cx="3701160" cy="36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Fluxo de Orquestração de Agentes </a:t>
            </a:r>
            <a:endParaRPr lang="pt-BR" sz="16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  <a:p>
            <a:pPr marL="45720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4" name="Imagem 33"/>
          <p:cNvPicPr/>
          <p:nvPr/>
        </p:nvPicPr>
        <p:blipFill>
          <a:blip r:embed="rId3"/>
          <a:stretch/>
        </p:blipFill>
        <p:spPr>
          <a:xfrm>
            <a:off x="5400000" y="1800000"/>
            <a:ext cx="718920" cy="720000"/>
          </a:xfrm>
          <a:prstGeom prst="rect">
            <a:avLst/>
          </a:prstGeom>
          <a:ln w="0">
            <a:noFill/>
          </a:ln>
        </p:spPr>
      </p:pic>
      <p:sp>
        <p:nvSpPr>
          <p:cNvPr id="35" name="Retângulo 34"/>
          <p:cNvSpPr/>
          <p:nvPr/>
        </p:nvSpPr>
        <p:spPr>
          <a:xfrm>
            <a:off x="6120000" y="1800000"/>
            <a:ext cx="898920" cy="67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Usuário digita o </a:t>
            </a:r>
            <a:r>
              <a:rPr lang="pt-BR" sz="1400" b="0" i="1" strike="noStrike" spc="-1">
                <a:solidFill>
                  <a:srgbClr val="FFFFFF"/>
                </a:solidFill>
                <a:latin typeface="+mj-lt"/>
                <a:ea typeface="DejaVu Sans"/>
              </a:rPr>
              <a:t>prompt</a:t>
            </a: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 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36" name="Elipse 35"/>
          <p:cNvSpPr/>
          <p:nvPr/>
        </p:nvSpPr>
        <p:spPr>
          <a:xfrm>
            <a:off x="5040000" y="1980000"/>
            <a:ext cx="358920" cy="35892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+mj-lt"/>
                <a:ea typeface="DejaVu Sans"/>
              </a:rPr>
              <a:t>1</a:t>
            </a:r>
            <a:endParaRPr lang="pt-BR" sz="1800" b="0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7" name="Imagem 36"/>
          <p:cNvPicPr/>
          <p:nvPr/>
        </p:nvPicPr>
        <p:blipFill>
          <a:blip r:embed="rId4"/>
          <a:stretch/>
        </p:blipFill>
        <p:spPr>
          <a:xfrm>
            <a:off x="7252560" y="1980000"/>
            <a:ext cx="666360" cy="65772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37"/>
          <p:cNvSpPr/>
          <p:nvPr/>
        </p:nvSpPr>
        <p:spPr>
          <a:xfrm>
            <a:off x="7920000" y="1980000"/>
            <a:ext cx="1618920" cy="67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LLM identifica o contexto pedido 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39" name="Imagem 38"/>
          <p:cNvPicPr/>
          <p:nvPr/>
        </p:nvPicPr>
        <p:blipFill>
          <a:blip r:embed="rId5"/>
          <a:stretch/>
        </p:blipFill>
        <p:spPr>
          <a:xfrm>
            <a:off x="7236000" y="2700000"/>
            <a:ext cx="682920" cy="682920"/>
          </a:xfrm>
          <a:prstGeom prst="rect">
            <a:avLst/>
          </a:prstGeom>
          <a:ln w="0">
            <a:noFill/>
          </a:ln>
        </p:spPr>
      </p:pic>
      <p:sp>
        <p:nvSpPr>
          <p:cNvPr id="40" name="Elipse 39"/>
          <p:cNvSpPr/>
          <p:nvPr/>
        </p:nvSpPr>
        <p:spPr>
          <a:xfrm>
            <a:off x="7020000" y="2520000"/>
            <a:ext cx="358920" cy="35892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+mj-lt"/>
                <a:ea typeface="DejaVu Sans"/>
              </a:rPr>
              <a:t>2</a:t>
            </a:r>
            <a:endParaRPr lang="pt-BR" sz="1800" b="0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7951320" y="2700000"/>
            <a:ext cx="2128320" cy="875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Orquestrador identifica no contexto as chamadas aos Agentes 1, 2 e 4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2" name="Retângulo 41"/>
          <p:cNvSpPr/>
          <p:nvPr/>
        </p:nvSpPr>
        <p:spPr>
          <a:xfrm>
            <a:off x="6150600" y="3540960"/>
            <a:ext cx="1768320" cy="91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Agente 1 carrega os dados dos arquivos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Agente 2 calcula o total por fornecedor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3" name="Imagem 42"/>
          <p:cNvPicPr/>
          <p:nvPr/>
        </p:nvPicPr>
        <p:blipFill>
          <a:blip r:embed="rId6"/>
          <a:stretch/>
        </p:blipFill>
        <p:spPr>
          <a:xfrm>
            <a:off x="5400000" y="3600000"/>
            <a:ext cx="718920" cy="775440"/>
          </a:xfrm>
          <a:prstGeom prst="rect">
            <a:avLst/>
          </a:prstGeom>
          <a:ln w="0">
            <a:noFill/>
          </a:ln>
        </p:spPr>
      </p:pic>
      <p:sp>
        <p:nvSpPr>
          <p:cNvPr id="44" name="Elipse 43"/>
          <p:cNvSpPr/>
          <p:nvPr/>
        </p:nvSpPr>
        <p:spPr>
          <a:xfrm>
            <a:off x="5220000" y="4140000"/>
            <a:ext cx="358920" cy="35892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+mj-lt"/>
                <a:ea typeface="DejaVu Sans"/>
              </a:rPr>
              <a:t>3</a:t>
            </a:r>
            <a:endParaRPr lang="pt-BR" sz="1800" b="0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5" name="Imagem 44"/>
          <p:cNvPicPr/>
          <p:nvPr/>
        </p:nvPicPr>
        <p:blipFill>
          <a:blip r:embed="rId7"/>
          <a:stretch/>
        </p:blipFill>
        <p:spPr>
          <a:xfrm>
            <a:off x="6840000" y="4680000"/>
            <a:ext cx="706320" cy="706320"/>
          </a:xfrm>
          <a:prstGeom prst="rect">
            <a:avLst/>
          </a:prstGeom>
          <a:ln w="0">
            <a:noFill/>
          </a:ln>
        </p:spPr>
      </p:pic>
      <p:sp>
        <p:nvSpPr>
          <p:cNvPr id="46" name="Retângulo 45"/>
          <p:cNvSpPr/>
          <p:nvPr/>
        </p:nvSpPr>
        <p:spPr>
          <a:xfrm>
            <a:off x="7547400" y="4680000"/>
            <a:ext cx="1618920" cy="67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strike="noStrike" spc="-1">
                <a:solidFill>
                  <a:srgbClr val="FFFFFF"/>
                </a:solidFill>
                <a:latin typeface="+mj-lt"/>
                <a:ea typeface="DejaVu Sans"/>
              </a:rPr>
              <a:t>Agente 4 gera o gráfico </a:t>
            </a:r>
            <a:endParaRPr lang="pt-BR" sz="1400" b="0" strike="noStrike" spc="-1">
              <a:solidFill>
                <a:srgbClr val="000000"/>
              </a:solidFill>
              <a:latin typeface="+mj-lt"/>
            </a:endParaRPr>
          </a:p>
        </p:txBody>
      </p:sp>
      <p:sp>
        <p:nvSpPr>
          <p:cNvPr id="47" name="Elipse 46"/>
          <p:cNvSpPr/>
          <p:nvPr/>
        </p:nvSpPr>
        <p:spPr>
          <a:xfrm>
            <a:off x="6660000" y="4680000"/>
            <a:ext cx="358920" cy="358920"/>
          </a:xfrm>
          <a:prstGeom prst="ellipse">
            <a:avLst/>
          </a:prstGeom>
          <a:solidFill>
            <a:srgbClr val="FFFF00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+mj-lt"/>
                <a:ea typeface="DejaVu Sans"/>
              </a:rPr>
              <a:t>4</a:t>
            </a:r>
            <a:endParaRPr lang="pt-BR" sz="1800" b="0" strike="noStrike" spc="-1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8" name="Imagem 47"/>
          <p:cNvPicPr/>
          <p:nvPr/>
        </p:nvPicPr>
        <p:blipFill>
          <a:blip r:embed="rId8"/>
          <a:stretch/>
        </p:blipFill>
        <p:spPr>
          <a:xfrm>
            <a:off x="363960" y="1713240"/>
            <a:ext cx="4315320" cy="2425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Imagem 3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50" name="CaixaDeTexto 34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38"/>
          <p:cNvSpPr/>
          <p:nvPr/>
        </p:nvSpPr>
        <p:spPr>
          <a:xfrm>
            <a:off x="1156320" y="713880"/>
            <a:ext cx="776664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O Mercado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C36899F-00D2-E8E5-6499-D723363D15F2}"/>
              </a:ext>
            </a:extLst>
          </p:cNvPr>
          <p:cNvGrpSpPr/>
          <p:nvPr/>
        </p:nvGrpSpPr>
        <p:grpSpPr>
          <a:xfrm>
            <a:off x="1080000" y="1064364"/>
            <a:ext cx="8270280" cy="1588038"/>
            <a:chOff x="720000" y="1303920"/>
            <a:chExt cx="8630280" cy="1588038"/>
          </a:xfrm>
        </p:grpSpPr>
        <p:sp>
          <p:nvSpPr>
            <p:cNvPr id="52" name="Retângulo 51"/>
            <p:cNvSpPr/>
            <p:nvPr/>
          </p:nvSpPr>
          <p:spPr>
            <a:xfrm>
              <a:off x="1080000" y="1303920"/>
              <a:ext cx="2158920" cy="315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DejaVu Sans"/>
                </a:rPr>
                <a:t>Vasto Público-Alvo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720000" y="1813038"/>
              <a:ext cx="2518920" cy="1078920"/>
            </a:xfrm>
            <a:prstGeom prst="rect">
              <a:avLst/>
            </a:prstGeom>
            <a:solidFill>
              <a:srgbClr val="EC9BA4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4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+550 mil</a:t>
              </a:r>
              <a:br>
                <a:rPr sz="1800"/>
              </a:br>
              <a:r>
                <a:rPr lang="pt-BR" sz="18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profissionais contábeis</a:t>
              </a:r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3230640" y="1813038"/>
              <a:ext cx="6119640" cy="1078920"/>
            </a:xfrm>
            <a:prstGeom prst="rect">
              <a:avLst/>
            </a:prstGeom>
            <a:solidFill>
              <a:srgbClr val="E16173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2400" b="1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21 milhões</a:t>
              </a:r>
              <a:br>
                <a:rPr sz="1800" dirty="0"/>
              </a:b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de </a:t>
              </a:r>
              <a:r>
                <a:rPr lang="pt-BR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MPEs</a:t>
              </a:r>
              <a:r>
                <a:rPr lang="pt-BR" sz="1800" b="0" strike="noStrike" spc="-1" dirty="0">
                  <a:solidFill>
                    <a:srgbClr val="FFFFFF"/>
                  </a:solidFill>
                  <a:latin typeface="Arial"/>
                  <a:ea typeface="DejaVu Sans"/>
                </a:rPr>
                <a:t> e </a:t>
              </a:r>
              <a:r>
                <a:rPr lang="pt-BR" sz="1800" b="0" strike="noStrike" spc="-1" dirty="0" err="1">
                  <a:solidFill>
                    <a:srgbClr val="FFFFFF"/>
                  </a:solidFill>
                  <a:latin typeface="Arial"/>
                  <a:ea typeface="DejaVu Sans"/>
                </a:rPr>
                <a:t>MEIs</a:t>
              </a:r>
              <a:endParaRPr lang="pt-BR" sz="1800" b="0" strike="noStrike" spc="-1" dirty="0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EA067A5-588F-4D12-6AE0-6B093CEDF9FD}"/>
              </a:ext>
            </a:extLst>
          </p:cNvPr>
          <p:cNvGrpSpPr/>
          <p:nvPr/>
        </p:nvGrpSpPr>
        <p:grpSpPr>
          <a:xfrm>
            <a:off x="1080000" y="2835275"/>
            <a:ext cx="8098920" cy="2276946"/>
            <a:chOff x="720000" y="3121974"/>
            <a:chExt cx="8630280" cy="2276946"/>
          </a:xfrm>
        </p:grpSpPr>
        <p:sp>
          <p:nvSpPr>
            <p:cNvPr id="55" name="Retângulo 54"/>
            <p:cNvSpPr/>
            <p:nvPr/>
          </p:nvSpPr>
          <p:spPr>
            <a:xfrm>
              <a:off x="1071719" y="3121974"/>
              <a:ext cx="2715089" cy="330582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j-lt"/>
                  <a:ea typeface="DejaVu Sans"/>
                </a:rPr>
                <a:t>Relevância Contínua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endParaRPr>
            </a:p>
          </p:txBody>
        </p:sp>
        <p:pic>
          <p:nvPicPr>
            <p:cNvPr id="56" name="Imagem 55"/>
            <p:cNvPicPr/>
            <p:nvPr/>
          </p:nvPicPr>
          <p:blipFill>
            <a:blip r:embed="rId3"/>
            <a:stretch/>
          </p:blipFill>
          <p:spPr>
            <a:xfrm>
              <a:off x="720000" y="3527358"/>
              <a:ext cx="8630280" cy="27907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7" name="Imagem 56"/>
            <p:cNvPicPr/>
            <p:nvPr/>
          </p:nvPicPr>
          <p:blipFill>
            <a:blip r:embed="rId4"/>
            <a:stretch/>
          </p:blipFill>
          <p:spPr>
            <a:xfrm>
              <a:off x="720000" y="4054320"/>
              <a:ext cx="2019240" cy="1344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" name="Imagem 57"/>
            <p:cNvPicPr/>
            <p:nvPr/>
          </p:nvPicPr>
          <p:blipFill>
            <a:blip r:embed="rId5"/>
            <a:srcRect l="16680" r="22060"/>
            <a:stretch/>
          </p:blipFill>
          <p:spPr>
            <a:xfrm>
              <a:off x="3230640" y="4044240"/>
              <a:ext cx="1448280" cy="1341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9" name="Imagem 58"/>
            <p:cNvPicPr/>
            <p:nvPr/>
          </p:nvPicPr>
          <p:blipFill>
            <a:blip r:embed="rId6"/>
            <a:srcRect l="19764" r="14327"/>
            <a:stretch/>
          </p:blipFill>
          <p:spPr>
            <a:xfrm>
              <a:off x="5220000" y="4044240"/>
              <a:ext cx="1548000" cy="135468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60" name="Imagem 59"/>
          <p:cNvPicPr/>
          <p:nvPr/>
        </p:nvPicPr>
        <p:blipFill>
          <a:blip r:embed="rId7"/>
          <a:srcRect l="11900" r="8018"/>
          <a:stretch/>
        </p:blipFill>
        <p:spPr>
          <a:xfrm>
            <a:off x="7279920" y="4037040"/>
            <a:ext cx="1899000" cy="1361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5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62" name="CaixaDeTexto 48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CaixaDeTexto 49"/>
          <p:cNvSpPr/>
          <p:nvPr/>
        </p:nvSpPr>
        <p:spPr>
          <a:xfrm>
            <a:off x="1152000" y="708480"/>
            <a:ext cx="7772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O Modelo de Negócios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FD67C66-970A-5C37-088B-0FA147FA8306}"/>
              </a:ext>
            </a:extLst>
          </p:cNvPr>
          <p:cNvGrpSpPr/>
          <p:nvPr/>
        </p:nvGrpSpPr>
        <p:grpSpPr>
          <a:xfrm>
            <a:off x="1080000" y="1116000"/>
            <a:ext cx="7919280" cy="4385520"/>
            <a:chOff x="1080000" y="1116000"/>
            <a:chExt cx="7919280" cy="4385520"/>
          </a:xfrm>
        </p:grpSpPr>
        <p:pic>
          <p:nvPicPr>
            <p:cNvPr id="64" name="Imagem 63"/>
            <p:cNvPicPr/>
            <p:nvPr/>
          </p:nvPicPr>
          <p:blipFill>
            <a:blip r:embed="rId3"/>
            <a:stretch/>
          </p:blipFill>
          <p:spPr>
            <a:xfrm>
              <a:off x="1080000" y="1116000"/>
              <a:ext cx="7919280" cy="4385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5" name="Retângulo 64"/>
            <p:cNvSpPr/>
            <p:nvPr/>
          </p:nvSpPr>
          <p:spPr>
            <a:xfrm>
              <a:off x="4248000" y="1440000"/>
              <a:ext cx="1511280" cy="250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Gerar dados gerenciais e estratégicos a partir de dados brutos de notas fiscais, cupons, etc;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Dados gerados com explicações ou autoexplicativos, além de fonte  fidedigna sobre o assunto;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Capacita quem usa a entender e discutir melhor sobre </a:t>
              </a:r>
              <a:r>
                <a:rPr lang="pt-BR" sz="1000" b="0" i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insights</a:t>
              </a: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, cenários e situações sobre os dados lidos.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7554960" y="1557720"/>
              <a:ext cx="1264320" cy="1297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15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Profissionais de Contabilidade:</a:t>
              </a:r>
              <a:br>
                <a:rPr sz="1000"/>
              </a:b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550 Mil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15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Responsáveis por MPEs e MEIs:</a:t>
              </a:r>
              <a:br>
                <a:rPr sz="1000"/>
              </a:br>
              <a:r>
                <a:rPr lang="pt-BR" sz="12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21 Milhões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868000" y="3000600"/>
              <a:ext cx="1511280" cy="94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Diretos: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Site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App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1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Indiretos: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Site Embeded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868000" y="1440000"/>
              <a:ext cx="1511280" cy="12243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UX simples/eficiente;</a:t>
              </a: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Cada vez MAIS formas de cálculos, validação de dados e </a:t>
              </a:r>
              <a:r>
                <a:rPr lang="pt-BR" sz="1000" b="0" i="1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insights</a:t>
              </a: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;</a:t>
              </a: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Prêmios para usuários participativos.</a:t>
              </a: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005080" y="4515120"/>
              <a:ext cx="3959280" cy="7988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Receita recorrente por usuário/licença, com </a:t>
              </a:r>
              <a:r>
                <a:rPr lang="pt-BR" sz="1000" b="0" i="1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tiers</a:t>
              </a: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de preços para Contadores, Escritórios e Empresas (</a:t>
              </a:r>
              <a:r>
                <a:rPr lang="pt-BR" sz="10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MPEs</a:t>
              </a: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, B2B) e planos acessíveis para </a:t>
              </a:r>
              <a:r>
                <a:rPr lang="pt-BR" sz="10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MEIs</a:t>
              </a: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(B2C);</a:t>
              </a: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 dirty="0" err="1">
                  <a:solidFill>
                    <a:srgbClr val="000000"/>
                  </a:solidFill>
                  <a:latin typeface="Arial"/>
                  <a:ea typeface="DejaVu Sans"/>
                </a:rPr>
                <a:t>Fremium</a:t>
              </a:r>
              <a:r>
                <a:rPr lang="pt-BR" sz="1000" b="0" strike="noStrike" spc="-1" dirty="0">
                  <a:solidFill>
                    <a:srgbClr val="000000"/>
                  </a:solidFill>
                  <a:latin typeface="Arial"/>
                  <a:ea typeface="DejaVu Sans"/>
                </a:rPr>
                <a:t> com propagandas; </a:t>
              </a:r>
              <a:endParaRPr lang="pt-BR" sz="1000" b="0" strike="noStrike" spc="-1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2700000" y="2950920"/>
              <a:ext cx="1511280" cy="108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Host para aplicação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Assinaturas de LLMs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Equipes técnicas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Sistema de pagamento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2700000" y="1440000"/>
              <a:ext cx="1511280" cy="94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Evolução de Agentes existentes;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Criação de novos Agentes para novas funcionalidades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1188000" y="1458360"/>
              <a:ext cx="1511280" cy="221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Meta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OpenAI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Gemini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Crew.ai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Noto Sans CJK SC"/>
                </a:rPr>
                <a:t>GCP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Noto Sans CJK SC"/>
                </a:rPr>
                <a:t>CRCSP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Noto Sans CJK SC"/>
                </a:rPr>
                <a:t>ACSP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  <a:p>
              <a:pPr>
                <a:lnSpc>
                  <a:spcPct val="100000"/>
                </a:lnSpc>
              </a:pP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1080000" y="4515480"/>
              <a:ext cx="3959280" cy="593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pt-BR" sz="1000" b="0" strike="noStrike" spc="-1">
                  <a:solidFill>
                    <a:srgbClr val="000000"/>
                  </a:solidFill>
                  <a:latin typeface="Arial"/>
                  <a:ea typeface="DejaVu Sans"/>
                </a:rPr>
                <a:t>Host, Salários, créditos para LLMs, Sistema de pagamento, contribuições ao CRCSP e ACSP</a:t>
              </a:r>
              <a:endParaRPr lang="pt-BR" sz="10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m 7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76" name="CaixaDeTexto 46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77" name="CaixaDeTexto 47"/>
          <p:cNvSpPr/>
          <p:nvPr/>
        </p:nvSpPr>
        <p:spPr>
          <a:xfrm>
            <a:off x="1152000" y="666360"/>
            <a:ext cx="7772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O Produto/Serviço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3472200" y="1929240"/>
            <a:ext cx="719280" cy="49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>
                <a:solidFill>
                  <a:srgbClr val="000000"/>
                </a:solidFill>
                <a:ea typeface="DejaVu Sans"/>
              </a:rPr>
              <a:t>App</a:t>
            </a:r>
            <a:endParaRPr lang="pt-BR" sz="1600" b="0" strike="noStrike" spc="-1">
              <a:solidFill>
                <a:srgbClr val="000000"/>
              </a:solidFill>
            </a:endParaRPr>
          </a:p>
        </p:txBody>
      </p:sp>
      <p:sp>
        <p:nvSpPr>
          <p:cNvPr id="81" name="Retângulo 80"/>
          <p:cNvSpPr/>
          <p:nvPr/>
        </p:nvSpPr>
        <p:spPr>
          <a:xfrm>
            <a:off x="1855440" y="1929240"/>
            <a:ext cx="790920" cy="315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pt-BR" sz="1600" b="1" strike="noStrike" spc="-1">
                <a:solidFill>
                  <a:srgbClr val="000000"/>
                </a:solidFill>
                <a:ea typeface="DejaVu Sans"/>
              </a:rPr>
              <a:t>Site</a:t>
            </a:r>
            <a:endParaRPr lang="pt-BR" sz="1600" b="0" strike="noStrike" spc="-1">
              <a:solidFill>
                <a:srgbClr val="000000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F719517-C061-0243-ADD6-1B5B81BDA270}"/>
              </a:ext>
            </a:extLst>
          </p:cNvPr>
          <p:cNvGrpSpPr/>
          <p:nvPr/>
        </p:nvGrpSpPr>
        <p:grpSpPr>
          <a:xfrm>
            <a:off x="908639" y="1077473"/>
            <a:ext cx="3861720" cy="1748520"/>
            <a:chOff x="540000" y="1080000"/>
            <a:chExt cx="3861720" cy="1748520"/>
          </a:xfrm>
        </p:grpSpPr>
        <p:pic>
          <p:nvPicPr>
            <p:cNvPr id="78" name="Imagem 77"/>
            <p:cNvPicPr/>
            <p:nvPr/>
          </p:nvPicPr>
          <p:blipFill>
            <a:blip r:embed="rId3"/>
            <a:stretch/>
          </p:blipFill>
          <p:spPr>
            <a:xfrm>
              <a:off x="955080" y="1513800"/>
              <a:ext cx="2339280" cy="13147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9" name="Imagem 78"/>
            <p:cNvPicPr/>
            <p:nvPr/>
          </p:nvPicPr>
          <p:blipFill>
            <a:blip r:embed="rId4"/>
            <a:stretch/>
          </p:blipFill>
          <p:spPr>
            <a:xfrm>
              <a:off x="3472200" y="1514880"/>
              <a:ext cx="749520" cy="1313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3" name="CaixaDeTexto 53"/>
            <p:cNvSpPr/>
            <p:nvPr/>
          </p:nvSpPr>
          <p:spPr>
            <a:xfrm>
              <a:off x="540000" y="1080000"/>
              <a:ext cx="3861720" cy="433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840" indent="-285840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Clr>
                  <a:srgbClr val="000000"/>
                </a:buClr>
                <a:buSzPct val="45000"/>
                <a:buFont typeface="Wingdings" charset="2"/>
                <a:buChar char=""/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ejaVu Sans"/>
                </a:rPr>
                <a:t>Interface Intuitiva via Prompt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D507100-195A-6188-4918-EEC0E5BB009D}"/>
              </a:ext>
            </a:extLst>
          </p:cNvPr>
          <p:cNvGrpSpPr/>
          <p:nvPr/>
        </p:nvGrpSpPr>
        <p:grpSpPr>
          <a:xfrm>
            <a:off x="908639" y="3157325"/>
            <a:ext cx="4761720" cy="1037395"/>
            <a:chOff x="572400" y="3067325"/>
            <a:chExt cx="4761720" cy="1037395"/>
          </a:xfrm>
        </p:grpSpPr>
        <p:sp>
          <p:nvSpPr>
            <p:cNvPr id="82" name="CaixaDeTexto 52"/>
            <p:cNvSpPr/>
            <p:nvPr/>
          </p:nvSpPr>
          <p:spPr>
            <a:xfrm>
              <a:off x="572400" y="3067325"/>
              <a:ext cx="4761720" cy="30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840" indent="-285840" algn="just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Clr>
                  <a:srgbClr val="000000"/>
                </a:buClr>
                <a:buSzPct val="45000"/>
                <a:buFont typeface="Wingdings" charset="2"/>
                <a:buChar char=""/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ejaVu Sans"/>
                </a:rPr>
                <a:t>Agentes de Operações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85" name="Imagem 84"/>
            <p:cNvPicPr/>
            <p:nvPr/>
          </p:nvPicPr>
          <p:blipFill>
            <a:blip r:embed="rId5"/>
            <a:stretch/>
          </p:blipFill>
          <p:spPr>
            <a:xfrm>
              <a:off x="1085040" y="3564720"/>
              <a:ext cx="1189080" cy="4813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Imagem 85"/>
            <p:cNvPicPr/>
            <p:nvPr/>
          </p:nvPicPr>
          <p:blipFill>
            <a:blip r:embed="rId6"/>
            <a:stretch/>
          </p:blipFill>
          <p:spPr>
            <a:xfrm>
              <a:off x="2814120" y="3564720"/>
              <a:ext cx="540000" cy="54000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5958CCEB-0F6C-B99A-75FC-15ACE182B834}"/>
              </a:ext>
            </a:extLst>
          </p:cNvPr>
          <p:cNvGrpSpPr/>
          <p:nvPr/>
        </p:nvGrpSpPr>
        <p:grpSpPr>
          <a:xfrm>
            <a:off x="908639" y="4303440"/>
            <a:ext cx="4761720" cy="1128365"/>
            <a:chOff x="605340" y="4271635"/>
            <a:chExt cx="4761720" cy="1128365"/>
          </a:xfrm>
        </p:grpSpPr>
        <p:sp>
          <p:nvSpPr>
            <p:cNvPr id="74" name="Retângulo 73"/>
            <p:cNvSpPr/>
            <p:nvPr/>
          </p:nvSpPr>
          <p:spPr>
            <a:xfrm>
              <a:off x="1014840" y="4680720"/>
              <a:ext cx="4139280" cy="7192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pt-BR" sz="1800" b="0" strike="noStrike" spc="-1">
                <a:solidFill>
                  <a:srgbClr val="000000"/>
                </a:solidFill>
                <a:ea typeface="DejaVu Sans"/>
              </a:endParaRPr>
            </a:p>
          </p:txBody>
        </p:sp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8B82A853-1E49-98F4-D335-A4E8E011D98B}"/>
                </a:ext>
              </a:extLst>
            </p:cNvPr>
            <p:cNvGrpSpPr/>
            <p:nvPr/>
          </p:nvGrpSpPr>
          <p:grpSpPr>
            <a:xfrm>
              <a:off x="605340" y="4271635"/>
              <a:ext cx="4761720" cy="1079280"/>
              <a:chOff x="572400" y="4284720"/>
              <a:chExt cx="4761720" cy="1079280"/>
            </a:xfrm>
          </p:grpSpPr>
          <p:sp>
            <p:nvSpPr>
              <p:cNvPr id="87" name="CaixaDeTexto 54"/>
              <p:cNvSpPr/>
              <p:nvPr/>
            </p:nvSpPr>
            <p:spPr>
              <a:xfrm>
                <a:off x="572400" y="4284720"/>
                <a:ext cx="4761720" cy="308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noAutofit/>
              </a:bodyPr>
              <a:lstStyle/>
              <a:p>
                <a:pPr marL="285840" indent="-285840" algn="just" defTabSz="914400">
                  <a:lnSpc>
                    <a:spcPct val="100000"/>
                  </a:lnSpc>
                  <a:buClr>
                    <a:srgbClr val="000000"/>
                  </a:buClr>
                  <a:buSzPct val="45000"/>
                  <a:buFont typeface="Wingdings" charset="2"/>
                  <a:buChar char=""/>
                </a:pPr>
                <a:r>
                  <a:rPr lang="pt-BR" sz="1600" b="1" strike="noStrike" spc="-1" dirty="0">
                    <a:solidFill>
                      <a:srgbClr val="FFFFFF"/>
                    </a:solidFill>
                    <a:ea typeface="DejaVu Sans"/>
                  </a:rPr>
                  <a:t>Agentes de Visualização</a:t>
                </a:r>
                <a:endParaRPr lang="pt-BR" sz="1600" b="0" strike="noStrike" spc="-1" dirty="0">
                  <a:solidFill>
                    <a:srgbClr val="000000"/>
                  </a:solidFill>
                </a:endParaRPr>
              </a:p>
            </p:txBody>
          </p:sp>
          <p:pic>
            <p:nvPicPr>
              <p:cNvPr id="88" name="Imagem 87"/>
              <p:cNvPicPr/>
              <p:nvPr/>
            </p:nvPicPr>
            <p:blipFill>
              <a:blip r:embed="rId7"/>
              <a:stretch/>
            </p:blipFill>
            <p:spPr>
              <a:xfrm>
                <a:off x="1128240" y="4780800"/>
                <a:ext cx="1793880" cy="545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89" name="Imagem 88"/>
              <p:cNvPicPr/>
              <p:nvPr/>
            </p:nvPicPr>
            <p:blipFill>
              <a:blip r:embed="rId8"/>
              <a:stretch/>
            </p:blipFill>
            <p:spPr>
              <a:xfrm>
                <a:off x="3030840" y="4762800"/>
                <a:ext cx="1979280" cy="60120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6AE8BC2-3F9F-60A2-DD3F-85692DA1E658}"/>
              </a:ext>
            </a:extLst>
          </p:cNvPr>
          <p:cNvGrpSpPr/>
          <p:nvPr/>
        </p:nvGrpSpPr>
        <p:grpSpPr>
          <a:xfrm>
            <a:off x="5579999" y="3157325"/>
            <a:ext cx="4761720" cy="810720"/>
            <a:chOff x="5579999" y="3416040"/>
            <a:chExt cx="4761720" cy="810720"/>
          </a:xfrm>
        </p:grpSpPr>
        <p:sp>
          <p:nvSpPr>
            <p:cNvPr id="90" name="CaixaDeTexto 55"/>
            <p:cNvSpPr/>
            <p:nvPr/>
          </p:nvSpPr>
          <p:spPr>
            <a:xfrm>
              <a:off x="5579999" y="3416040"/>
              <a:ext cx="4761720" cy="308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840" indent="-285840" algn="just" defTabSz="9144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"/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ejaVu Sans"/>
                </a:rPr>
                <a:t>Agentes de Conhecimento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5904720" y="3744000"/>
              <a:ext cx="3935520" cy="482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Explicações detalhadas de cada cálculo, com fontes e contexto sobre seu uso.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6AAD09C3-0E69-09E2-5563-0571974DBA9D}"/>
              </a:ext>
            </a:extLst>
          </p:cNvPr>
          <p:cNvGrpSpPr/>
          <p:nvPr/>
        </p:nvGrpSpPr>
        <p:grpSpPr>
          <a:xfrm>
            <a:off x="5579999" y="4303440"/>
            <a:ext cx="4499281" cy="1096560"/>
            <a:chOff x="5579999" y="4574160"/>
            <a:chExt cx="4499281" cy="1096560"/>
          </a:xfrm>
        </p:grpSpPr>
        <p:sp>
          <p:nvSpPr>
            <p:cNvPr id="92" name="CaixaDeTexto 56"/>
            <p:cNvSpPr/>
            <p:nvPr/>
          </p:nvSpPr>
          <p:spPr>
            <a:xfrm>
              <a:off x="5579999" y="4574160"/>
              <a:ext cx="3762783" cy="417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840" indent="-285840" algn="just" defTabSz="91440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charset="2"/>
                <a:buChar char=""/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ejaVu Sans"/>
                </a:rPr>
                <a:t>Agentes de </a:t>
              </a: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Noto Sans CJK SC"/>
                </a:rPr>
                <a:t>Benchmarking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5886720" y="4991400"/>
              <a:ext cx="4192560" cy="679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Noto Sans CJK SC"/>
                </a:rPr>
                <a:t>Desempenho Fiscal e Financeiro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Noto Sans CJK SC"/>
                </a:rPr>
                <a:t>Dados de mercado (LGPD)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65F4ACAE-82FD-55A0-CE93-8DE220459261}"/>
              </a:ext>
            </a:extLst>
          </p:cNvPr>
          <p:cNvGrpSpPr/>
          <p:nvPr/>
        </p:nvGrpSpPr>
        <p:grpSpPr>
          <a:xfrm>
            <a:off x="5580719" y="1102500"/>
            <a:ext cx="3830761" cy="1968480"/>
            <a:chOff x="5759999" y="1379520"/>
            <a:chExt cx="3830761" cy="1968480"/>
          </a:xfrm>
        </p:grpSpPr>
        <p:sp>
          <p:nvSpPr>
            <p:cNvPr id="84" name="Retângulo 83"/>
            <p:cNvSpPr/>
            <p:nvPr/>
          </p:nvSpPr>
          <p:spPr>
            <a:xfrm>
              <a:off x="5991480" y="1728720"/>
              <a:ext cx="3599280" cy="1619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Extração de Custo Total de Aquisição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Análise de Alíquotas Efetivas de Impostos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Margem de Contribuição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Fluxo de Caixa Futuro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Análise de Créditos/Débitos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  <a:p>
              <a:pPr marL="285750" indent="-285750">
                <a:lnSpc>
                  <a:spcPct val="100000"/>
                </a:lnSpc>
                <a:buClr>
                  <a:srgbClr val="000000"/>
                </a:buClr>
                <a:buSzPct val="45000"/>
                <a:buFont typeface="Wingdings" panose="05000000000000000000" pitchFamily="2" charset="2"/>
                <a:buChar char="Ø"/>
              </a:pPr>
              <a:r>
                <a:rPr lang="pt-BR" sz="1400" b="0" strike="noStrike" spc="-1" dirty="0">
                  <a:solidFill>
                    <a:srgbClr val="FFFFFF"/>
                  </a:solidFill>
                  <a:ea typeface="DejaVu Sans"/>
                </a:rPr>
                <a:t>entre outras.</a:t>
              </a:r>
              <a:endParaRPr lang="pt-BR" sz="1400" b="0" strike="noStrike" spc="-1" dirty="0">
                <a:solidFill>
                  <a:srgbClr val="000000"/>
                </a:solidFill>
              </a:endParaRPr>
            </a:p>
          </p:txBody>
        </p:sp>
        <p:sp>
          <p:nvSpPr>
            <p:cNvPr id="94" name="CaixaDeTexto 57"/>
            <p:cNvSpPr/>
            <p:nvPr/>
          </p:nvSpPr>
          <p:spPr>
            <a:xfrm>
              <a:off x="5759999" y="1379520"/>
              <a:ext cx="3692113" cy="36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marL="285840" indent="-285840" defTabSz="914400">
                <a:lnSpc>
                  <a:spcPct val="100000"/>
                </a:lnSpc>
                <a:spcBef>
                  <a:spcPts val="1191"/>
                </a:spcBef>
                <a:spcAft>
                  <a:spcPts val="992"/>
                </a:spcAft>
                <a:buClr>
                  <a:srgbClr val="000000"/>
                </a:buClr>
                <a:buSzPct val="45000"/>
                <a:buFont typeface="Wingdings" charset="2"/>
                <a:buChar char=""/>
              </a:pPr>
              <a:r>
                <a:rPr lang="pt-BR" sz="1600" b="1" strike="noStrike" spc="-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DejaVu Sans"/>
                </a:rPr>
                <a:t>Agentes de  KPIs Estratégicas</a:t>
              </a:r>
              <a:endParaRPr lang="pt-BR" sz="1600" b="0" strike="noStrike" spc="-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Imagem 30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96" name="CaixaDeTexto 31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97" name="CaixaDeTexto 32"/>
          <p:cNvSpPr/>
          <p:nvPr/>
        </p:nvSpPr>
        <p:spPr>
          <a:xfrm>
            <a:off x="1146240" y="708480"/>
            <a:ext cx="778068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A Equipe e a Competência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8" name="CaixaDeTexto 33"/>
          <p:cNvSpPr/>
          <p:nvPr/>
        </p:nvSpPr>
        <p:spPr>
          <a:xfrm>
            <a:off x="5692930" y="2225786"/>
            <a:ext cx="3576350" cy="1692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</a:pPr>
            <a:r>
              <a:rPr lang="pt-BR" sz="1600" b="1" strike="noStrike" spc="-1" dirty="0">
                <a:solidFill>
                  <a:srgbClr val="FFFFFF"/>
                </a:solidFill>
                <a:ea typeface="DejaVu Sans"/>
              </a:rPr>
              <a:t>Time Multidisciplinar Experiente</a:t>
            </a:r>
            <a:endParaRPr lang="pt-BR" sz="1600" b="0" strike="noStrike" spc="-1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</a:pPr>
            <a:r>
              <a:rPr lang="pt-BR" sz="1600" b="1" strike="noStrike" spc="-1" dirty="0">
                <a:solidFill>
                  <a:srgbClr val="FFFFFF"/>
                </a:solidFill>
                <a:ea typeface="DejaVu Sans"/>
              </a:rPr>
              <a:t>Vantagem Competitiva Única</a:t>
            </a:r>
            <a:endParaRPr lang="pt-BR" sz="1600" b="0" strike="noStrike" spc="-1" dirty="0">
              <a:solidFill>
                <a:srgbClr val="000000"/>
              </a:solidFill>
            </a:endParaRPr>
          </a:p>
          <a:p>
            <a:pPr marL="285750" indent="-285750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</a:pPr>
            <a:r>
              <a:rPr lang="pt-BR" sz="1600" b="1" strike="noStrike" spc="-1" dirty="0">
                <a:solidFill>
                  <a:srgbClr val="FFFFFF"/>
                </a:solidFill>
                <a:ea typeface="DejaVu Sans"/>
              </a:rPr>
              <a:t>Visão Empática</a:t>
            </a:r>
            <a:endParaRPr lang="pt-BR" sz="16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00" name="Imagem 99"/>
          <p:cNvPicPr/>
          <p:nvPr/>
        </p:nvPicPr>
        <p:blipFill>
          <a:blip r:embed="rId3"/>
          <a:stretch/>
        </p:blipFill>
        <p:spPr>
          <a:xfrm>
            <a:off x="1146240" y="1397520"/>
            <a:ext cx="4022108" cy="3348533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m 4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102" name="CaixaDeTexto 42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CaixaDeTexto 45"/>
          <p:cNvSpPr/>
          <p:nvPr/>
        </p:nvSpPr>
        <p:spPr>
          <a:xfrm>
            <a:off x="1152720" y="705600"/>
            <a:ext cx="7774560" cy="44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1" strike="noStrike" spc="-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DejaVu Sans"/>
              </a:rPr>
              <a:t>O Cronograma de Desenvolvimento - MVP</a:t>
            </a:r>
            <a:endParaRPr lang="pt-BR" sz="20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104" name="Retângulo 103"/>
          <p:cNvSpPr/>
          <p:nvPr/>
        </p:nvSpPr>
        <p:spPr>
          <a:xfrm>
            <a:off x="1292079" y="4481830"/>
            <a:ext cx="7739280" cy="48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400" b="0" i="1" strike="noStrike" spc="-1" dirty="0">
                <a:solidFill>
                  <a:srgbClr val="FFFFFF"/>
                </a:solidFill>
                <a:ea typeface="DejaVu Sans"/>
              </a:rPr>
              <a:t>Próximos Passos Pós-MVP: Expansão de KPIs, benchmarking aprofundado, integração com </a:t>
            </a:r>
            <a:r>
              <a:rPr lang="pt-BR" sz="1400" b="0" i="1" strike="noStrike" spc="-1" dirty="0" err="1">
                <a:solidFill>
                  <a:srgbClr val="FFFFFF"/>
                </a:solidFill>
                <a:ea typeface="DejaVu Sans"/>
              </a:rPr>
              <a:t>ERPs</a:t>
            </a:r>
            <a:r>
              <a:rPr lang="pt-BR" sz="1400" b="0" i="1" strike="noStrike" spc="-1" dirty="0">
                <a:solidFill>
                  <a:srgbClr val="FFFFFF"/>
                </a:solidFill>
                <a:ea typeface="DejaVu Sans"/>
              </a:rPr>
              <a:t> e contabilidade digital, novos documentos fiscais.</a:t>
            </a:r>
            <a:endParaRPr lang="pt-BR" sz="1400" b="0" strike="noStrike" spc="-1" dirty="0">
              <a:solidFill>
                <a:srgbClr val="000000"/>
              </a:solidFill>
            </a:endParaRPr>
          </a:p>
        </p:txBody>
      </p:sp>
      <p:pic>
        <p:nvPicPr>
          <p:cNvPr id="105" name="Imagem 104"/>
          <p:cNvPicPr/>
          <p:nvPr/>
        </p:nvPicPr>
        <p:blipFill>
          <a:blip r:embed="rId3"/>
          <a:stretch/>
        </p:blipFill>
        <p:spPr>
          <a:xfrm>
            <a:off x="1012468" y="1339115"/>
            <a:ext cx="8055063" cy="2992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Imagem 38"/>
          <p:cNvPicPr/>
          <p:nvPr/>
        </p:nvPicPr>
        <p:blipFill>
          <a:blip r:embed="rId2"/>
          <a:stretch/>
        </p:blipFill>
        <p:spPr>
          <a:xfrm>
            <a:off x="8640000" y="137520"/>
            <a:ext cx="1258560" cy="761040"/>
          </a:xfrm>
          <a:prstGeom prst="rect">
            <a:avLst/>
          </a:prstGeom>
          <a:ln w="0">
            <a:noFill/>
          </a:ln>
        </p:spPr>
      </p:pic>
      <p:sp>
        <p:nvSpPr>
          <p:cNvPr id="107" name="CaixaDeTexto 39"/>
          <p:cNvSpPr/>
          <p:nvPr/>
        </p:nvSpPr>
        <p:spPr>
          <a:xfrm>
            <a:off x="576000" y="288000"/>
            <a:ext cx="809856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FF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DejaVu Sans"/>
              </a:rPr>
              <a:t>NOTAVIA</a:t>
            </a:r>
            <a:r>
              <a:rPr lang="pt-BR" sz="1800" b="0" strike="noStrike" spc="-1" dirty="0">
                <a:solidFill>
                  <a:srgbClr val="FFFFFF"/>
                </a:solidFill>
                <a:latin typeface="Arial Black" panose="020B0A04020102020204" pitchFamily="34" charset="0"/>
                <a:ea typeface="DejaVu Sans"/>
              </a:rPr>
              <a:t> - AGENTES AUTÔNOMOS COM REDES GENERATIVAS</a:t>
            </a:r>
            <a:endParaRPr lang="pt-BR" sz="1800" b="0" strike="noStrike" spc="-1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8" name="CaixaDeTexto 40"/>
          <p:cNvSpPr/>
          <p:nvPr/>
        </p:nvSpPr>
        <p:spPr>
          <a:xfrm>
            <a:off x="1152000" y="708480"/>
            <a:ext cx="7772400" cy="53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FFF00"/>
                </a:solidFill>
                <a:ea typeface="DejaVu Sans"/>
              </a:rPr>
              <a:t>A Projeção Financeira</a:t>
            </a:r>
            <a:endParaRPr lang="pt-BR" sz="20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2" name="CaixaDeTexto 41">
            <a:extLst>
              <a:ext uri="{FF2B5EF4-FFF2-40B4-BE49-F238E27FC236}">
                <a16:creationId xmlns:a16="http://schemas.microsoft.com/office/drawing/2014/main" id="{564BEB61-7ECF-BCB6-F1D6-764F45DF0BB5}"/>
              </a:ext>
            </a:extLst>
          </p:cNvPr>
          <p:cNvSpPr/>
          <p:nvPr/>
        </p:nvSpPr>
        <p:spPr>
          <a:xfrm>
            <a:off x="3235381" y="2418989"/>
            <a:ext cx="2292240" cy="5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285750" indent="-285750" algn="ctr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pt-BR" sz="1600" b="1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Investimento</a:t>
            </a:r>
          </a:p>
          <a:p>
            <a:pPr marL="45720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</a:pPr>
            <a:endParaRPr lang="pt-BR" sz="1400" b="0" strike="noStrike" spc="-1" dirty="0">
              <a:solidFill>
                <a:srgbClr val="000000"/>
              </a:solidFill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45609787-027D-A6AF-BD44-A665181A5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15418"/>
              </p:ext>
            </p:extLst>
          </p:nvPr>
        </p:nvGraphicFramePr>
        <p:xfrm>
          <a:off x="1560030" y="2812694"/>
          <a:ext cx="6650355" cy="1513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07895">
                  <a:extLst>
                    <a:ext uri="{9D8B030D-6E8A-4147-A177-3AD203B41FA5}">
                      <a16:colId xmlns:a16="http://schemas.microsoft.com/office/drawing/2014/main" val="608795614"/>
                    </a:ext>
                  </a:extLst>
                </a:gridCol>
                <a:gridCol w="1356360">
                  <a:extLst>
                    <a:ext uri="{9D8B030D-6E8A-4147-A177-3AD203B41FA5}">
                      <a16:colId xmlns:a16="http://schemas.microsoft.com/office/drawing/2014/main" val="544607603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722885492"/>
                    </a:ext>
                  </a:extLst>
                </a:gridCol>
              </a:tblGrid>
              <a:tr h="35052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Valor Total do Investimento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pt-BR" sz="1200" dirty="0">
                          <a:solidFill>
                            <a:schemeClr val="bg1"/>
                          </a:solidFill>
                        </a:rPr>
                        <a:t>R$ 250.000,00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sz="1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201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0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Desenvolvimento e IA</a:t>
                      </a:r>
                      <a:endParaRPr lang="pt-BR" sz="10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Acelerar a evolução do MVP e aprimorar os </a:t>
                      </a:r>
                      <a:r>
                        <a:rPr lang="pt-BR" sz="1000" b="0" strike="noStrike" spc="-1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LLMs</a:t>
                      </a:r>
                      <a:r>
                        <a:rPr lang="pt-BR" sz="10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e modelos de IA.</a:t>
                      </a:r>
                      <a:endParaRPr lang="pt-BR" sz="10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402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pt-BR" sz="10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Expansão da Equipe</a:t>
                      </a:r>
                      <a:endParaRPr lang="pt-B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Contratação de profissionais de Vendas/Marketing.</a:t>
                      </a:r>
                      <a:endParaRPr lang="pt-BR" sz="10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628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t-BR" sz="1000" b="1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Marketing e Vendas </a:t>
                      </a:r>
                      <a:endParaRPr lang="pt-BR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strike="noStrike" spc="-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Lançamento no mercado, aquisição de clientes e estratégias de crescimento.</a:t>
                      </a:r>
                      <a:endParaRPr lang="pt-BR" sz="1000" b="0" strike="noStrike" spc="-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68050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9993EC9-D84F-5210-D86C-1F0668E961BA}"/>
              </a:ext>
            </a:extLst>
          </p:cNvPr>
          <p:cNvSpPr txBox="1"/>
          <p:nvPr/>
        </p:nvSpPr>
        <p:spPr>
          <a:xfrm>
            <a:off x="1028701" y="1136559"/>
            <a:ext cx="3352800" cy="1242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pt-BR" sz="14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Crescimento Projetado</a:t>
            </a:r>
            <a:endParaRPr lang="pt-BR" sz="14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28650" indent="-17145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</a:pPr>
            <a:r>
              <a:rPr lang="pt-BR" sz="1200" b="0" strike="noStrike" spc="-1" dirty="0">
                <a:solidFill>
                  <a:srgbClr val="FFFFFF"/>
                </a:solidFill>
                <a:ea typeface="DejaVu Sans"/>
              </a:rPr>
              <a:t>Receita Recorrente Anual (ARR) projetada, número de assinantes, taxa de crescimento anual (CAGR).</a:t>
            </a:r>
            <a:endParaRPr lang="pt-BR" sz="1200" b="0" strike="noStrike" spc="-1" dirty="0">
              <a:solidFill>
                <a:srgbClr val="000000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3B064B-832E-A0E7-A4C7-8A99E5CCE626}"/>
              </a:ext>
            </a:extLst>
          </p:cNvPr>
          <p:cNvSpPr txBox="1"/>
          <p:nvPr/>
        </p:nvSpPr>
        <p:spPr>
          <a:xfrm>
            <a:off x="5071414" y="1136559"/>
            <a:ext cx="3938905" cy="102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q"/>
            </a:pPr>
            <a:r>
              <a:rPr lang="pt-BR" sz="14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</a:rPr>
              <a:t>Metas de Mercado</a:t>
            </a:r>
            <a:endParaRPr lang="pt-BR" sz="14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28650" indent="-171450" algn="just" defTabSz="91440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</a:pPr>
            <a:r>
              <a:rPr lang="pt-BR" sz="1200" b="0" strike="noStrike" spc="-1" dirty="0">
                <a:solidFill>
                  <a:srgbClr val="FFFFFF"/>
                </a:solidFill>
                <a:ea typeface="DejaVu Sans"/>
              </a:rPr>
              <a:t>Atingir 30% do mercado de contadores e 10% das </a:t>
            </a:r>
            <a:r>
              <a:rPr lang="pt-BR" sz="1200" b="0" strike="noStrike" spc="-1" dirty="0" err="1">
                <a:solidFill>
                  <a:srgbClr val="FFFFFF"/>
                </a:solidFill>
                <a:ea typeface="DejaVu Sans"/>
              </a:rPr>
              <a:t>MPEs</a:t>
            </a:r>
            <a:r>
              <a:rPr lang="pt-BR" sz="1200" b="0" strike="noStrike" spc="-1" dirty="0">
                <a:solidFill>
                  <a:srgbClr val="FFFFFF"/>
                </a:solidFill>
                <a:ea typeface="DejaVu Sans"/>
              </a:rPr>
              <a:t> nos primeiros 3 anos.</a:t>
            </a:r>
            <a:endParaRPr lang="pt-BR" sz="1200" spc="-1" dirty="0">
              <a:solidFill>
                <a:srgbClr val="FFFFFF"/>
              </a:solidFill>
              <a:ea typeface="DejaVu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6A419C-BAD3-A380-FF65-AD7CAB107CD6}"/>
              </a:ext>
            </a:extLst>
          </p:cNvPr>
          <p:cNvSpPr txBox="1"/>
          <p:nvPr/>
        </p:nvSpPr>
        <p:spPr>
          <a:xfrm>
            <a:off x="968278" y="4431030"/>
            <a:ext cx="7780019" cy="805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840" indent="-285840"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"/>
              <a:tabLst>
                <a:tab pos="0" algn="l"/>
              </a:tabLst>
            </a:pPr>
            <a:r>
              <a:rPr lang="pt-BR" sz="1400" b="1" strike="noStrike" spc="-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DejaVu Sans"/>
                <a:cs typeface="Times New Roman" panose="02020603050405020304" pitchFamily="18" charset="0"/>
              </a:rPr>
              <a:t>Retorno do Investimento</a:t>
            </a:r>
            <a:endParaRPr lang="pt-BR" sz="1400" b="0" strike="noStrike" spc="-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  <a:p>
            <a:pPr marL="914400" indent="-241200" algn="ct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Font typeface="Wingdings" panose="05000000000000000000" pitchFamily="2" charset="2"/>
              <a:buChar char="Ø"/>
              <a:tabLst>
                <a:tab pos="0" algn="l"/>
              </a:tabLst>
            </a:pPr>
            <a:r>
              <a:rPr lang="pt-BR" sz="1200" b="0" strike="noStrike" spc="-1" dirty="0">
                <a:solidFill>
                  <a:srgbClr val="FFFFFF"/>
                </a:solidFill>
                <a:ea typeface="DejaVu Sans"/>
                <a:cs typeface="Times New Roman" panose="02020603050405020304" pitchFamily="18" charset="0"/>
              </a:rPr>
              <a:t>Liderança de mercado em inteligência fiscal, forte geração de caixa recorrente.</a:t>
            </a:r>
            <a:endParaRPr lang="pt-BR" sz="1200" b="0" strike="noStrike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817</Words>
  <Application>Microsoft Office PowerPoint</Application>
  <PresentationFormat>Personalizar</PresentationFormat>
  <Paragraphs>175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Arial Black</vt:lpstr>
      <vt:lpstr>DejaVu Sans</vt:lpstr>
      <vt:lpstr>Noto Sans CJK SC</vt:lpstr>
      <vt:lpstr>Symbol</vt:lpstr>
      <vt:lpstr>Times New Roman</vt:lpstr>
      <vt:lpstr>Wingdings</vt:lpstr>
      <vt:lpstr>Office</vt:lpstr>
      <vt:lpstr>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Luiz Henrique Lecheta</dc:creator>
  <dc:description/>
  <cp:lastModifiedBy>Luiz Henrique Lecheta</cp:lastModifiedBy>
  <cp:revision>23</cp:revision>
  <dcterms:created xsi:type="dcterms:W3CDTF">2025-06-07T19:59:16Z</dcterms:created>
  <dcterms:modified xsi:type="dcterms:W3CDTF">2025-06-10T14:28:17Z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11</vt:i4>
  </property>
</Properties>
</file>